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Playfair Display"/>
      <p:regular r:id="rId20"/>
      <p:bold r:id="rId21"/>
      <p:italic r:id="rId22"/>
      <p:boldItalic r:id="rId23"/>
    </p:embeddedFont>
    <p:embeddedFont>
      <p:font typeface="Lato"/>
      <p:regular r:id="rId24"/>
      <p:bold r:id="rId25"/>
      <p:italic r:id="rId26"/>
      <p:boldItalic r:id="rId27"/>
    </p:embeddedFont>
    <p:embeddedFont>
      <p:font typeface="Short Stack"/>
      <p:regular r:id="rId28"/>
    </p:embeddedFont>
    <p:embeddedFont>
      <p:font typeface="Average"/>
      <p:regular r:id="rId29"/>
    </p:embeddedFont>
    <p:embeddedFont>
      <p:font typeface="Helvetica Neue"/>
      <p:regular r:id="rId30"/>
      <p:bold r:id="rId31"/>
      <p:italic r:id="rId32"/>
      <p:boldItalic r:id="rId33"/>
    </p:embeddedFont>
    <p:embeddedFont>
      <p:font typeface="Oswald"/>
      <p:regular r:id="rId34"/>
      <p:bold r:id="rId35"/>
    </p:embeddedFont>
    <p:embeddedFont>
      <p:font typeface="Helvetica Neue Light"/>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regular.fntdata"/><Relationship Id="rId22" Type="http://schemas.openxmlformats.org/officeDocument/2006/relationships/font" Target="fonts/PlayfairDisplay-italic.fntdata"/><Relationship Id="rId21" Type="http://schemas.openxmlformats.org/officeDocument/2006/relationships/font" Target="fonts/PlayfairDisplay-bold.fntdata"/><Relationship Id="rId24" Type="http://schemas.openxmlformats.org/officeDocument/2006/relationships/font" Target="fonts/Lato-regular.fntdata"/><Relationship Id="rId23" Type="http://schemas.openxmlformats.org/officeDocument/2006/relationships/font" Target="fonts/PlayfairDispl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ShortStack-regular.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elveticaNeue-bold.fntdata"/><Relationship Id="rId30" Type="http://schemas.openxmlformats.org/officeDocument/2006/relationships/font" Target="fonts/HelveticaNeue-regular.fntdata"/><Relationship Id="rId11" Type="http://schemas.openxmlformats.org/officeDocument/2006/relationships/slide" Target="slides/slide6.xml"/><Relationship Id="rId33" Type="http://schemas.openxmlformats.org/officeDocument/2006/relationships/font" Target="fonts/HelveticaNeue-boldItalic.fntdata"/><Relationship Id="rId10" Type="http://schemas.openxmlformats.org/officeDocument/2006/relationships/slide" Target="slides/slide5.xml"/><Relationship Id="rId32" Type="http://schemas.openxmlformats.org/officeDocument/2006/relationships/font" Target="fonts/HelveticaNeue-italic.fntdata"/><Relationship Id="rId13" Type="http://schemas.openxmlformats.org/officeDocument/2006/relationships/slide" Target="slides/slide8.xml"/><Relationship Id="rId35" Type="http://schemas.openxmlformats.org/officeDocument/2006/relationships/font" Target="fonts/Oswald-bold.fntdata"/><Relationship Id="rId12" Type="http://schemas.openxmlformats.org/officeDocument/2006/relationships/slide" Target="slides/slide7.xml"/><Relationship Id="rId34" Type="http://schemas.openxmlformats.org/officeDocument/2006/relationships/font" Target="fonts/Oswald-regular.fntdata"/><Relationship Id="rId15" Type="http://schemas.openxmlformats.org/officeDocument/2006/relationships/slide" Target="slides/slide10.xml"/><Relationship Id="rId37" Type="http://schemas.openxmlformats.org/officeDocument/2006/relationships/font" Target="fonts/HelveticaNeueLight-bold.fntdata"/><Relationship Id="rId14" Type="http://schemas.openxmlformats.org/officeDocument/2006/relationships/slide" Target="slides/slide9.xml"/><Relationship Id="rId36" Type="http://schemas.openxmlformats.org/officeDocument/2006/relationships/font" Target="fonts/HelveticaNeueLight-regular.fntdata"/><Relationship Id="rId17" Type="http://schemas.openxmlformats.org/officeDocument/2006/relationships/font" Target="fonts/Roboto-bold.fntdata"/><Relationship Id="rId39" Type="http://schemas.openxmlformats.org/officeDocument/2006/relationships/font" Target="fonts/HelveticaNeueLight-boldItalic.fntdata"/><Relationship Id="rId16" Type="http://schemas.openxmlformats.org/officeDocument/2006/relationships/font" Target="fonts/Roboto-regular.fntdata"/><Relationship Id="rId38" Type="http://schemas.openxmlformats.org/officeDocument/2006/relationships/font" Target="fonts/HelveticaNeueLight-italic.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dd37663ddd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dd37663ddd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dd37663dd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dd37663dd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dd37663d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d37663d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sz="1050">
                <a:solidFill>
                  <a:srgbClr val="172B4D"/>
                </a:solidFill>
                <a:highlight>
                  <a:srgbClr val="FFFFFF"/>
                </a:highlight>
                <a:latin typeface="Roboto"/>
                <a:ea typeface="Roboto"/>
                <a:cs typeface="Roboto"/>
                <a:sym typeface="Roboto"/>
              </a:rPr>
              <a:t>Our goal is to help a new tailor shop to be more competitive on the online market by creating a web application that allows you to keep track of orders, manage employees, customer requests and in particular give greater visibility to the products and services offered by the tailor.  In this way we want to make the entire production chain more efficient, starting from the simple request by the customer up to the realization of the finished product.</a:t>
            </a:r>
            <a:endParaRPr sz="1050">
              <a:solidFill>
                <a:srgbClr val="172B4D"/>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050">
              <a:solidFill>
                <a:srgbClr val="172B4D"/>
              </a:solidFill>
              <a:highlight>
                <a:srgbClr val="FFFFFF"/>
              </a:highlight>
              <a:latin typeface="Roboto"/>
              <a:ea typeface="Roboto"/>
              <a:cs typeface="Roboto"/>
              <a:sym typeface="Roboto"/>
            </a:endParaRPr>
          </a:p>
          <a:p>
            <a:pPr indent="0" lvl="0" marL="0" rtl="0" algn="l">
              <a:spcBef>
                <a:spcPts val="0"/>
              </a:spcBef>
              <a:spcAft>
                <a:spcPts val="0"/>
              </a:spcAft>
              <a:buNone/>
            </a:pPr>
            <a:r>
              <a:rPr lang="it" sz="1050">
                <a:solidFill>
                  <a:srgbClr val="172B4D"/>
                </a:solidFill>
                <a:highlight>
                  <a:srgbClr val="FFFFFF"/>
                </a:highlight>
                <a:latin typeface="Roboto"/>
                <a:ea typeface="Roboto"/>
                <a:cs typeface="Roboto"/>
                <a:sym typeface="Roboto"/>
              </a:rPr>
              <a:t>Characteristics:</a:t>
            </a:r>
            <a:endParaRPr sz="1050">
              <a:solidFill>
                <a:srgbClr val="172B4D"/>
              </a:solidFill>
              <a:highlight>
                <a:srgbClr val="FFFFFF"/>
              </a:highlight>
              <a:latin typeface="Roboto"/>
              <a:ea typeface="Roboto"/>
              <a:cs typeface="Roboto"/>
              <a:sym typeface="Roboto"/>
            </a:endParaRPr>
          </a:p>
          <a:p>
            <a:pPr indent="-295275" lvl="0" marL="457200" rtl="0" algn="l">
              <a:spcBef>
                <a:spcPts val="0"/>
              </a:spcBef>
              <a:spcAft>
                <a:spcPts val="0"/>
              </a:spcAft>
              <a:buClr>
                <a:srgbClr val="172B4D"/>
              </a:buClr>
              <a:buSzPts val="1050"/>
              <a:buFont typeface="Roboto"/>
              <a:buChar char="-"/>
            </a:pPr>
            <a:r>
              <a:rPr lang="it" sz="1050">
                <a:solidFill>
                  <a:srgbClr val="172B4D"/>
                </a:solidFill>
                <a:highlight>
                  <a:srgbClr val="FFFFFF"/>
                </a:highlight>
                <a:latin typeface="Roboto"/>
                <a:ea typeface="Roboto"/>
                <a:cs typeface="Roboto"/>
                <a:sym typeface="Roboto"/>
              </a:rPr>
              <a:t>simplicity of use: everybody must be able to use this web app</a:t>
            </a:r>
            <a:endParaRPr sz="1050">
              <a:solidFill>
                <a:srgbClr val="172B4D"/>
              </a:solidFill>
              <a:highlight>
                <a:srgbClr val="FFFFFF"/>
              </a:highlight>
              <a:latin typeface="Roboto"/>
              <a:ea typeface="Roboto"/>
              <a:cs typeface="Roboto"/>
              <a:sym typeface="Roboto"/>
            </a:endParaRPr>
          </a:p>
          <a:p>
            <a:pPr indent="-295275" lvl="0" marL="457200" rtl="0" algn="l">
              <a:spcBef>
                <a:spcPts val="0"/>
              </a:spcBef>
              <a:spcAft>
                <a:spcPts val="0"/>
              </a:spcAft>
              <a:buClr>
                <a:srgbClr val="172B4D"/>
              </a:buClr>
              <a:buSzPts val="1050"/>
              <a:buFont typeface="Roboto"/>
              <a:buChar char="-"/>
            </a:pPr>
            <a:r>
              <a:rPr lang="it" sz="1050">
                <a:solidFill>
                  <a:srgbClr val="172B4D"/>
                </a:solidFill>
                <a:highlight>
                  <a:srgbClr val="FFFFFF"/>
                </a:highlight>
                <a:latin typeface="Roboto"/>
                <a:ea typeface="Roboto"/>
                <a:cs typeface="Roboto"/>
                <a:sym typeface="Roboto"/>
              </a:rPr>
              <a:t>Responsive design: we want to adact our web app to every possible device or most of them</a:t>
            </a:r>
            <a:endParaRPr sz="1050">
              <a:solidFill>
                <a:srgbClr val="172B4D"/>
              </a:solidFill>
              <a:highlight>
                <a:srgbClr val="FFFFFF"/>
              </a:highlight>
              <a:latin typeface="Roboto"/>
              <a:ea typeface="Roboto"/>
              <a:cs typeface="Roboto"/>
              <a:sym typeface="Roboto"/>
            </a:endParaRPr>
          </a:p>
          <a:p>
            <a:pPr indent="-295275" lvl="0" marL="457200" rtl="0" algn="l">
              <a:spcBef>
                <a:spcPts val="0"/>
              </a:spcBef>
              <a:spcAft>
                <a:spcPts val="0"/>
              </a:spcAft>
              <a:buClr>
                <a:srgbClr val="172B4D"/>
              </a:buClr>
              <a:buSzPts val="1050"/>
              <a:buFont typeface="Roboto"/>
              <a:buChar char="-"/>
            </a:pPr>
            <a:r>
              <a:rPr lang="it" sz="1050">
                <a:solidFill>
                  <a:srgbClr val="172B4D"/>
                </a:solidFill>
                <a:highlight>
                  <a:srgbClr val="FFFFFF"/>
                </a:highlight>
                <a:latin typeface="Roboto"/>
                <a:ea typeface="Roboto"/>
                <a:cs typeface="Roboto"/>
                <a:sym typeface="Roboto"/>
              </a:rPr>
              <a:t>facilitate management: because we want to offer the best user experience both from </a:t>
            </a:r>
            <a:r>
              <a:rPr lang="it" sz="1050">
                <a:solidFill>
                  <a:srgbClr val="172B4D"/>
                </a:solidFill>
                <a:highlight>
                  <a:srgbClr val="FFFFFF"/>
                </a:highlight>
                <a:latin typeface="Roboto"/>
                <a:ea typeface="Roboto"/>
                <a:cs typeface="Roboto"/>
                <a:sym typeface="Roboto"/>
              </a:rPr>
              <a:t>customer</a:t>
            </a:r>
            <a:r>
              <a:rPr lang="it" sz="1050">
                <a:solidFill>
                  <a:srgbClr val="172B4D"/>
                </a:solidFill>
                <a:highlight>
                  <a:srgbClr val="FFFFFF"/>
                </a:highlight>
                <a:latin typeface="Roboto"/>
                <a:ea typeface="Roboto"/>
                <a:cs typeface="Roboto"/>
                <a:sym typeface="Roboto"/>
              </a:rPr>
              <a:t> side and employee or manager side</a:t>
            </a:r>
            <a:endParaRPr sz="1050">
              <a:solidFill>
                <a:srgbClr val="172B4D"/>
              </a:solidFill>
              <a:highlight>
                <a:srgbClr val="FFFFFF"/>
              </a:highlight>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dd37663dd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dd37663dd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it"/>
              <a:t>This is our ER schema</a:t>
            </a:r>
            <a:endParaRPr/>
          </a:p>
          <a:p>
            <a:pPr indent="0" lvl="0" marL="0" rtl="0" algn="l">
              <a:spcBef>
                <a:spcPts val="0"/>
              </a:spcBef>
              <a:spcAft>
                <a:spcPts val="0"/>
              </a:spcAft>
              <a:buNone/>
            </a:pPr>
            <a:r>
              <a:rPr lang="it"/>
              <a:t>2 main side</a:t>
            </a:r>
            <a:endParaRPr/>
          </a:p>
          <a:p>
            <a:pPr indent="0" lvl="0" marL="0" rtl="0" algn="l">
              <a:spcBef>
                <a:spcPts val="0"/>
              </a:spcBef>
              <a:spcAft>
                <a:spcPts val="0"/>
              </a:spcAft>
              <a:buNone/>
            </a:pPr>
            <a:r>
              <a:rPr lang="it"/>
              <a:t>Customer side che comprende le entity customer con chiave primaria l’ email, order_customer e appointment identificate da un intero with autoincremnt:</a:t>
            </a:r>
            <a:endParaRPr/>
          </a:p>
          <a:p>
            <a:pPr indent="-298450" lvl="0" marL="457200" rtl="0" algn="l">
              <a:spcBef>
                <a:spcPts val="0"/>
              </a:spcBef>
              <a:spcAft>
                <a:spcPts val="0"/>
              </a:spcAft>
              <a:buSzPts val="1100"/>
              <a:buChar char="-"/>
            </a:pPr>
            <a:r>
              <a:rPr lang="it"/>
              <a:t>Un customer </a:t>
            </a:r>
            <a:r>
              <a:rPr lang="it"/>
              <a:t>può</a:t>
            </a:r>
            <a:r>
              <a:rPr lang="it"/>
              <a:t> registrarsi alla webapp, piazzare un ordine </a:t>
            </a:r>
            <a:r>
              <a:rPr lang="it"/>
              <a:t>contenente</a:t>
            </a:r>
            <a:r>
              <a:rPr lang="it"/>
              <a:t> uno prodotto at a time e prenotare un appuntamento per richiedere riparazioni or just to agree the details about a customized product</a:t>
            </a:r>
            <a:endParaRPr/>
          </a:p>
          <a:p>
            <a:pPr indent="0" lvl="0" marL="0" rtl="0" algn="l">
              <a:spcBef>
                <a:spcPts val="0"/>
              </a:spcBef>
              <a:spcAft>
                <a:spcPts val="0"/>
              </a:spcAft>
              <a:buNone/>
            </a:pPr>
            <a:r>
              <a:rPr lang="it"/>
              <a:t>Employee side che comprende le entity employee, product</a:t>
            </a:r>
            <a:endParaRPr/>
          </a:p>
          <a:p>
            <a:pPr indent="-298450" lvl="0" marL="457200" rtl="0" algn="l">
              <a:spcBef>
                <a:spcPts val="0"/>
              </a:spcBef>
              <a:spcAft>
                <a:spcPts val="0"/>
              </a:spcAft>
              <a:buSzPts val="1100"/>
              <a:buChar char="-"/>
            </a:pPr>
            <a:r>
              <a:rPr lang="it"/>
              <a:t>Un employee può gestire gli ordini dei clienti, i profili dei customer e gli appuntamenti. Ogni employee è caratterizzato da un ruolo che può essere un semplice impiegato o un manager il quale in più può registrare e modificare l’account di un employee.</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dd37663dd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dd37663dd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d37663ddd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d37663ddd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dd37663ddd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dd37663ddd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dd37663ddd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dd37663ddd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it" sz="1000">
                <a:solidFill>
                  <a:schemeClr val="dk1"/>
                </a:solidFill>
                <a:latin typeface="Helvetica Neue"/>
                <a:ea typeface="Helvetica Neue"/>
                <a:cs typeface="Helvetica Neue"/>
                <a:sym typeface="Helvetica Neue"/>
              </a:rPr>
              <a:t>The shop page has been divided, as you can see from the slide and as you will see later during the DEMO, into cards, each of which contains information about a single product. This page is created dynamically using JS and Ajax. A quey to the database returns all the elements present in the product table and after that, the relative card is created for each element. The other characteristic of this page is that the size of the images and cards varies according to the size of the page, but is always proportionate. When the user clicks on details, he is redirected to the page from which he can order the product. On this page, in addition to the description of the product, the colour and the size, characteristics that the user cannot choose since they are unique items, the user can choose the payment method, the shipping method and enter a shipping address. Once the user is sure of his purchase and has filled in all the fields, by clicking BUY he orders the product and is sent back to a confirmation page from which he can continue browsing the web app by returning to the homepage.</a:t>
            </a:r>
            <a:endParaRPr sz="10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dd37663dd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dd37663dd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d37663dd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d37663dd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txBox="1"/>
          <p:nvPr>
            <p:ph type="title"/>
          </p:nvPr>
        </p:nvSpPr>
        <p:spPr>
          <a:xfrm>
            <a:off x="671258" y="990799"/>
            <a:ext cx="7801500" cy="1730100"/>
          </a:xfrm>
          <a:prstGeom prst="rect">
            <a:avLst/>
          </a:prstGeom>
          <a:noFill/>
          <a:ln>
            <a:noFill/>
          </a:ln>
        </p:spPr>
        <p:txBody>
          <a:bodyPr anchorCtr="0" anchor="b" bIns="91400" lIns="91400" spcFirstLastPara="1" rIns="91400" wrap="square" tIns="91400">
            <a:normAutofit/>
          </a:bodyPr>
          <a:lstStyle>
            <a:lvl1pPr lvl="0" rtl="0" algn="ctr">
              <a:lnSpc>
                <a:spcPct val="100000"/>
              </a:lnSpc>
              <a:spcBef>
                <a:spcPts val="0"/>
              </a:spcBef>
              <a:spcAft>
                <a:spcPts val="0"/>
              </a:spcAft>
              <a:buClr>
                <a:srgbClr val="FFFFFF"/>
              </a:buClr>
              <a:buSzPts val="4800"/>
              <a:buFont typeface="Oswald"/>
              <a:buNone/>
              <a:defRPr sz="4800"/>
            </a:lvl1pPr>
            <a:lvl2pPr lvl="1" rtl="0" algn="l">
              <a:lnSpc>
                <a:spcPct val="100000"/>
              </a:lnSpc>
              <a:spcBef>
                <a:spcPts val="0"/>
              </a:spcBef>
              <a:spcAft>
                <a:spcPts val="0"/>
              </a:spcAft>
              <a:buClr>
                <a:srgbClr val="FFFFFF"/>
              </a:buClr>
              <a:buSzPts val="1800"/>
              <a:buNone/>
              <a:defRPr/>
            </a:lvl2pPr>
            <a:lvl3pPr lvl="2" rtl="0" algn="l">
              <a:lnSpc>
                <a:spcPct val="100000"/>
              </a:lnSpc>
              <a:spcBef>
                <a:spcPts val="0"/>
              </a:spcBef>
              <a:spcAft>
                <a:spcPts val="0"/>
              </a:spcAft>
              <a:buClr>
                <a:srgbClr val="FFFFFF"/>
              </a:buClr>
              <a:buSzPts val="1800"/>
              <a:buNone/>
              <a:defRPr/>
            </a:lvl3pPr>
            <a:lvl4pPr lvl="3" rtl="0" algn="l">
              <a:lnSpc>
                <a:spcPct val="100000"/>
              </a:lnSpc>
              <a:spcBef>
                <a:spcPts val="0"/>
              </a:spcBef>
              <a:spcAft>
                <a:spcPts val="0"/>
              </a:spcAft>
              <a:buClr>
                <a:srgbClr val="FFFFFF"/>
              </a:buClr>
              <a:buSzPts val="1800"/>
              <a:buNone/>
              <a:defRPr/>
            </a:lvl4pPr>
            <a:lvl5pPr lvl="4" rtl="0" algn="l">
              <a:lnSpc>
                <a:spcPct val="100000"/>
              </a:lnSpc>
              <a:spcBef>
                <a:spcPts val="0"/>
              </a:spcBef>
              <a:spcAft>
                <a:spcPts val="0"/>
              </a:spcAft>
              <a:buClr>
                <a:srgbClr val="FFFFFF"/>
              </a:buClr>
              <a:buSzPts val="1800"/>
              <a:buNone/>
              <a:defRPr/>
            </a:lvl5pPr>
            <a:lvl6pPr lvl="5" rtl="0" algn="l">
              <a:lnSpc>
                <a:spcPct val="100000"/>
              </a:lnSpc>
              <a:spcBef>
                <a:spcPts val="0"/>
              </a:spcBef>
              <a:spcAft>
                <a:spcPts val="0"/>
              </a:spcAft>
              <a:buClr>
                <a:srgbClr val="FFFFFF"/>
              </a:buClr>
              <a:buSzPts val="1800"/>
              <a:buNone/>
              <a:defRPr/>
            </a:lvl6pPr>
            <a:lvl7pPr lvl="6" rtl="0" algn="l">
              <a:lnSpc>
                <a:spcPct val="100000"/>
              </a:lnSpc>
              <a:spcBef>
                <a:spcPts val="0"/>
              </a:spcBef>
              <a:spcAft>
                <a:spcPts val="0"/>
              </a:spcAft>
              <a:buClr>
                <a:srgbClr val="FFFFFF"/>
              </a:buClr>
              <a:buSzPts val="1800"/>
              <a:buNone/>
              <a:defRPr/>
            </a:lvl7pPr>
            <a:lvl8pPr lvl="7" rtl="0" algn="l">
              <a:lnSpc>
                <a:spcPct val="100000"/>
              </a:lnSpc>
              <a:spcBef>
                <a:spcPts val="0"/>
              </a:spcBef>
              <a:spcAft>
                <a:spcPts val="0"/>
              </a:spcAft>
              <a:buClr>
                <a:srgbClr val="FFFFFF"/>
              </a:buClr>
              <a:buSzPts val="1800"/>
              <a:buNone/>
              <a:defRPr/>
            </a:lvl8pPr>
            <a:lvl9pPr lvl="8" rtl="0" algn="l">
              <a:lnSpc>
                <a:spcPct val="100000"/>
              </a:lnSpc>
              <a:spcBef>
                <a:spcPts val="0"/>
              </a:spcBef>
              <a:spcAft>
                <a:spcPts val="0"/>
              </a:spcAft>
              <a:buClr>
                <a:srgbClr val="FFFFFF"/>
              </a:buClr>
              <a:buSzPts val="1800"/>
              <a:buNone/>
              <a:defRPr/>
            </a:lvl9pPr>
          </a:lstStyle>
          <a:p/>
        </p:txBody>
      </p:sp>
      <p:sp>
        <p:nvSpPr>
          <p:cNvPr id="11" name="Google Shape;11;p2"/>
          <p:cNvSpPr txBox="1"/>
          <p:nvPr>
            <p:ph idx="1" type="body"/>
          </p:nvPr>
        </p:nvSpPr>
        <p:spPr>
          <a:xfrm>
            <a:off x="671250" y="3174875"/>
            <a:ext cx="7801500" cy="792600"/>
          </a:xfrm>
          <a:prstGeom prst="rect">
            <a:avLst/>
          </a:prstGeom>
          <a:noFill/>
          <a:ln>
            <a:noFill/>
          </a:ln>
        </p:spPr>
        <p:txBody>
          <a:bodyPr anchorCtr="0" anchor="t" bIns="91400" lIns="91400" spcFirstLastPara="1" rIns="91400" wrap="square" tIns="91400">
            <a:normAutofit/>
          </a:bodyPr>
          <a:lstStyle>
            <a:lvl1pPr indent="-228600" lvl="0" marL="457200" rtl="0" algn="ctr">
              <a:lnSpc>
                <a:spcPct val="100000"/>
              </a:lnSpc>
              <a:spcBef>
                <a:spcPts val="0"/>
              </a:spcBef>
              <a:spcAft>
                <a:spcPts val="0"/>
              </a:spcAft>
              <a:buClr>
                <a:schemeClr val="accent3"/>
              </a:buClr>
              <a:buSzPts val="2100"/>
              <a:buFont typeface="Average"/>
              <a:buNone/>
              <a:defRPr sz="2100"/>
            </a:lvl1pPr>
            <a:lvl2pPr indent="-228600" lvl="1" marL="914400" rtl="0" algn="ctr">
              <a:lnSpc>
                <a:spcPct val="100000"/>
              </a:lnSpc>
              <a:spcBef>
                <a:spcPts val="0"/>
              </a:spcBef>
              <a:spcAft>
                <a:spcPts val="0"/>
              </a:spcAft>
              <a:buClr>
                <a:schemeClr val="accent3"/>
              </a:buClr>
              <a:buSzPts val="2100"/>
              <a:buFont typeface="Average"/>
              <a:buNone/>
              <a:defRPr sz="2100"/>
            </a:lvl2pPr>
            <a:lvl3pPr indent="-228600" lvl="2" marL="1371600" rtl="0" algn="ctr">
              <a:lnSpc>
                <a:spcPct val="100000"/>
              </a:lnSpc>
              <a:spcBef>
                <a:spcPts val="0"/>
              </a:spcBef>
              <a:spcAft>
                <a:spcPts val="0"/>
              </a:spcAft>
              <a:buClr>
                <a:schemeClr val="accent3"/>
              </a:buClr>
              <a:buSzPts val="2100"/>
              <a:buFont typeface="Average"/>
              <a:buNone/>
              <a:defRPr sz="2100"/>
            </a:lvl3pPr>
            <a:lvl4pPr indent="-228600" lvl="3" marL="1828800" rtl="0" algn="ctr">
              <a:lnSpc>
                <a:spcPct val="100000"/>
              </a:lnSpc>
              <a:spcBef>
                <a:spcPts val="0"/>
              </a:spcBef>
              <a:spcAft>
                <a:spcPts val="0"/>
              </a:spcAft>
              <a:buClr>
                <a:schemeClr val="accent3"/>
              </a:buClr>
              <a:buSzPts val="2100"/>
              <a:buFont typeface="Average"/>
              <a:buNone/>
              <a:defRPr sz="2100"/>
            </a:lvl4pPr>
            <a:lvl5pPr indent="-228600" lvl="4" marL="2286000" rtl="0" algn="ctr">
              <a:lnSpc>
                <a:spcPct val="100000"/>
              </a:lnSpc>
              <a:spcBef>
                <a:spcPts val="0"/>
              </a:spcBef>
              <a:spcAft>
                <a:spcPts val="0"/>
              </a:spcAft>
              <a:buClr>
                <a:schemeClr val="accent3"/>
              </a:buClr>
              <a:buSzPts val="2100"/>
              <a:buFont typeface="Average"/>
              <a:buNone/>
              <a:defRPr sz="2100"/>
            </a:lvl5pPr>
            <a:lvl6pPr indent="-342900" lvl="5" marL="2743200" rtl="0" algn="l">
              <a:lnSpc>
                <a:spcPct val="115000"/>
              </a:lnSpc>
              <a:spcBef>
                <a:spcPts val="0"/>
              </a:spcBef>
              <a:spcAft>
                <a:spcPts val="0"/>
              </a:spcAft>
              <a:buSzPts val="1800"/>
              <a:buChar char="■"/>
              <a:defRPr/>
            </a:lvl6pPr>
            <a:lvl7pPr indent="-342900" lvl="6" marL="3200400" rtl="0" algn="l">
              <a:lnSpc>
                <a:spcPct val="115000"/>
              </a:lnSpc>
              <a:spcBef>
                <a:spcPts val="0"/>
              </a:spcBef>
              <a:spcAft>
                <a:spcPts val="0"/>
              </a:spcAft>
              <a:buSzPts val="1800"/>
              <a:buChar char="●"/>
              <a:defRPr/>
            </a:lvl7pPr>
            <a:lvl8pPr indent="-342900" lvl="7" marL="3657600" rtl="0" algn="l">
              <a:lnSpc>
                <a:spcPct val="115000"/>
              </a:lnSpc>
              <a:spcBef>
                <a:spcPts val="0"/>
              </a:spcBef>
              <a:spcAft>
                <a:spcPts val="0"/>
              </a:spcAft>
              <a:buSzPts val="1800"/>
              <a:buChar char="○"/>
              <a:defRPr/>
            </a:lvl8pPr>
            <a:lvl9pPr indent="-342900" lvl="8" marL="4114800" rtl="0" algn="l">
              <a:lnSpc>
                <a:spcPct val="115000"/>
              </a:lnSpc>
              <a:spcBef>
                <a:spcPts val="0"/>
              </a:spcBef>
              <a:spcAft>
                <a:spcPts val="0"/>
              </a:spcAft>
              <a:buSzPts val="1800"/>
              <a:buChar char="■"/>
              <a:defRPr/>
            </a:lvl9pPr>
          </a:lstStyle>
          <a:p/>
        </p:txBody>
      </p:sp>
      <p:sp>
        <p:nvSpPr>
          <p:cNvPr id="12" name="Google Shape;12;p2"/>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1pPr>
            <a:lvl2pPr indent="0" lvl="1"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2pPr>
            <a:lvl3pPr indent="0" lvl="2"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3pPr>
            <a:lvl4pPr indent="0" lvl="3"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4pPr>
            <a:lvl5pPr indent="0" lvl="4"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5pPr>
            <a:lvl6pPr indent="0" lvl="5"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6pPr>
            <a:lvl7pPr indent="0" lvl="6"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7pPr>
            <a:lvl8pPr indent="0" lvl="7"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8pPr>
            <a:lvl9pPr indent="0" lvl="8"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_NUMBER">
  <p:cSld name="BIG_NUMBER">
    <p:spTree>
      <p:nvGrpSpPr>
        <p:cNvPr id="45" name="Shape 45"/>
        <p:cNvGrpSpPr/>
        <p:nvPr/>
      </p:nvGrpSpPr>
      <p:grpSpPr>
        <a:xfrm>
          <a:off x="0" y="0"/>
          <a:ext cx="0" cy="0"/>
          <a:chOff x="0" y="0"/>
          <a:chExt cx="0" cy="0"/>
        </a:xfrm>
      </p:grpSpPr>
      <p:sp>
        <p:nvSpPr>
          <p:cNvPr id="46" name="Google Shape;46;p11"/>
          <p:cNvSpPr txBox="1"/>
          <p:nvPr>
            <p:ph type="title"/>
          </p:nvPr>
        </p:nvSpPr>
        <p:spPr>
          <a:xfrm>
            <a:off x="311699" y="1255275"/>
            <a:ext cx="8520600" cy="1890600"/>
          </a:xfrm>
          <a:prstGeom prst="rect">
            <a:avLst/>
          </a:prstGeom>
          <a:noFill/>
          <a:ln>
            <a:noFill/>
          </a:ln>
        </p:spPr>
        <p:txBody>
          <a:bodyPr anchorCtr="0" anchor="b" bIns="91400" lIns="91400" spcFirstLastPara="1" rIns="91400" wrap="square" tIns="91400">
            <a:normAutofit/>
          </a:bodyPr>
          <a:lstStyle>
            <a:lvl1pPr lvl="0" rtl="0" algn="ctr">
              <a:lnSpc>
                <a:spcPct val="100000"/>
              </a:lnSpc>
              <a:spcBef>
                <a:spcPts val="0"/>
              </a:spcBef>
              <a:spcAft>
                <a:spcPts val="0"/>
              </a:spcAft>
              <a:buClr>
                <a:srgbClr val="FFFFFF"/>
              </a:buClr>
              <a:buSzPts val="12000"/>
              <a:buFont typeface="Oswald"/>
              <a:buNone/>
              <a:defRPr sz="12000"/>
            </a:lvl1pPr>
            <a:lvl2pPr lvl="1" rtl="0" algn="l">
              <a:lnSpc>
                <a:spcPct val="100000"/>
              </a:lnSpc>
              <a:spcBef>
                <a:spcPts val="0"/>
              </a:spcBef>
              <a:spcAft>
                <a:spcPts val="0"/>
              </a:spcAft>
              <a:buClr>
                <a:srgbClr val="FFFFFF"/>
              </a:buClr>
              <a:buSzPts val="1800"/>
              <a:buNone/>
              <a:defRPr/>
            </a:lvl2pPr>
            <a:lvl3pPr lvl="2" rtl="0" algn="l">
              <a:lnSpc>
                <a:spcPct val="100000"/>
              </a:lnSpc>
              <a:spcBef>
                <a:spcPts val="0"/>
              </a:spcBef>
              <a:spcAft>
                <a:spcPts val="0"/>
              </a:spcAft>
              <a:buClr>
                <a:srgbClr val="FFFFFF"/>
              </a:buClr>
              <a:buSzPts val="1800"/>
              <a:buNone/>
              <a:defRPr/>
            </a:lvl3pPr>
            <a:lvl4pPr lvl="3" rtl="0" algn="l">
              <a:lnSpc>
                <a:spcPct val="100000"/>
              </a:lnSpc>
              <a:spcBef>
                <a:spcPts val="0"/>
              </a:spcBef>
              <a:spcAft>
                <a:spcPts val="0"/>
              </a:spcAft>
              <a:buClr>
                <a:srgbClr val="FFFFFF"/>
              </a:buClr>
              <a:buSzPts val="1800"/>
              <a:buNone/>
              <a:defRPr/>
            </a:lvl4pPr>
            <a:lvl5pPr lvl="4" rtl="0" algn="l">
              <a:lnSpc>
                <a:spcPct val="100000"/>
              </a:lnSpc>
              <a:spcBef>
                <a:spcPts val="0"/>
              </a:spcBef>
              <a:spcAft>
                <a:spcPts val="0"/>
              </a:spcAft>
              <a:buClr>
                <a:srgbClr val="FFFFFF"/>
              </a:buClr>
              <a:buSzPts val="1800"/>
              <a:buNone/>
              <a:defRPr/>
            </a:lvl5pPr>
            <a:lvl6pPr lvl="5" rtl="0" algn="l">
              <a:lnSpc>
                <a:spcPct val="100000"/>
              </a:lnSpc>
              <a:spcBef>
                <a:spcPts val="0"/>
              </a:spcBef>
              <a:spcAft>
                <a:spcPts val="0"/>
              </a:spcAft>
              <a:buClr>
                <a:srgbClr val="FFFFFF"/>
              </a:buClr>
              <a:buSzPts val="1800"/>
              <a:buNone/>
              <a:defRPr/>
            </a:lvl6pPr>
            <a:lvl7pPr lvl="6" rtl="0" algn="l">
              <a:lnSpc>
                <a:spcPct val="100000"/>
              </a:lnSpc>
              <a:spcBef>
                <a:spcPts val="0"/>
              </a:spcBef>
              <a:spcAft>
                <a:spcPts val="0"/>
              </a:spcAft>
              <a:buClr>
                <a:srgbClr val="FFFFFF"/>
              </a:buClr>
              <a:buSzPts val="1800"/>
              <a:buNone/>
              <a:defRPr/>
            </a:lvl7pPr>
            <a:lvl8pPr lvl="7" rtl="0" algn="l">
              <a:lnSpc>
                <a:spcPct val="100000"/>
              </a:lnSpc>
              <a:spcBef>
                <a:spcPts val="0"/>
              </a:spcBef>
              <a:spcAft>
                <a:spcPts val="0"/>
              </a:spcAft>
              <a:buClr>
                <a:srgbClr val="FFFFFF"/>
              </a:buClr>
              <a:buSzPts val="1800"/>
              <a:buNone/>
              <a:defRPr/>
            </a:lvl8pPr>
            <a:lvl9pPr lvl="8" rtl="0" algn="l">
              <a:lnSpc>
                <a:spcPct val="100000"/>
              </a:lnSpc>
              <a:spcBef>
                <a:spcPts val="0"/>
              </a:spcBef>
              <a:spcAft>
                <a:spcPts val="0"/>
              </a:spcAft>
              <a:buClr>
                <a:srgbClr val="FFFFFF"/>
              </a:buClr>
              <a:buSzPts val="1800"/>
              <a:buNone/>
              <a:defRPr/>
            </a:lvl9pPr>
          </a:lstStyle>
          <a:p/>
        </p:txBody>
      </p:sp>
      <p:sp>
        <p:nvSpPr>
          <p:cNvPr id="47" name="Google Shape;47;p11"/>
          <p:cNvSpPr txBox="1"/>
          <p:nvPr>
            <p:ph idx="1" type="body"/>
          </p:nvPr>
        </p:nvSpPr>
        <p:spPr>
          <a:xfrm>
            <a:off x="311699" y="3228425"/>
            <a:ext cx="8520600" cy="1300800"/>
          </a:xfrm>
          <a:prstGeom prst="rect">
            <a:avLst/>
          </a:prstGeom>
          <a:noFill/>
          <a:ln>
            <a:noFill/>
          </a:ln>
        </p:spPr>
        <p:txBody>
          <a:bodyPr anchorCtr="0" anchor="t" bIns="91400" lIns="91400" spcFirstLastPara="1" rIns="91400" wrap="square" tIns="91400">
            <a:normAutofit/>
          </a:bodyPr>
          <a:lstStyle>
            <a:lvl1pPr indent="-342900" lvl="0" marL="457200" rtl="0" algn="ctr">
              <a:lnSpc>
                <a:spcPct val="115000"/>
              </a:lnSpc>
              <a:spcBef>
                <a:spcPts val="0"/>
              </a:spcBef>
              <a:spcAft>
                <a:spcPts val="0"/>
              </a:spcAft>
              <a:buSzPts val="1800"/>
              <a:buChar char="●"/>
              <a:defRPr/>
            </a:lvl1pPr>
            <a:lvl2pPr indent="-342900" lvl="1" marL="914400" rtl="0" algn="ctr">
              <a:lnSpc>
                <a:spcPct val="115000"/>
              </a:lnSpc>
              <a:spcBef>
                <a:spcPts val="0"/>
              </a:spcBef>
              <a:spcAft>
                <a:spcPts val="0"/>
              </a:spcAft>
              <a:buSzPts val="1800"/>
              <a:buChar char="○"/>
              <a:defRPr/>
            </a:lvl2pPr>
            <a:lvl3pPr indent="-342900" lvl="2" marL="1371600" rtl="0" algn="ctr">
              <a:lnSpc>
                <a:spcPct val="115000"/>
              </a:lnSpc>
              <a:spcBef>
                <a:spcPts val="0"/>
              </a:spcBef>
              <a:spcAft>
                <a:spcPts val="0"/>
              </a:spcAft>
              <a:buSzPts val="1800"/>
              <a:buChar char="■"/>
              <a:defRPr/>
            </a:lvl3pPr>
            <a:lvl4pPr indent="-342900" lvl="3" marL="1828800" rtl="0" algn="ctr">
              <a:lnSpc>
                <a:spcPct val="115000"/>
              </a:lnSpc>
              <a:spcBef>
                <a:spcPts val="0"/>
              </a:spcBef>
              <a:spcAft>
                <a:spcPts val="0"/>
              </a:spcAft>
              <a:buSzPts val="1800"/>
              <a:buChar char="●"/>
              <a:defRPr/>
            </a:lvl4pPr>
            <a:lvl5pPr indent="-342900" lvl="4" marL="2286000" rtl="0" algn="ctr">
              <a:lnSpc>
                <a:spcPct val="115000"/>
              </a:lnSpc>
              <a:spcBef>
                <a:spcPts val="0"/>
              </a:spcBef>
              <a:spcAft>
                <a:spcPts val="0"/>
              </a:spcAft>
              <a:buSzPts val="1800"/>
              <a:buChar char="○"/>
              <a:defRPr/>
            </a:lvl5pPr>
            <a:lvl6pPr indent="-342900" lvl="5" marL="2743200" rtl="0" algn="l">
              <a:lnSpc>
                <a:spcPct val="115000"/>
              </a:lnSpc>
              <a:spcBef>
                <a:spcPts val="0"/>
              </a:spcBef>
              <a:spcAft>
                <a:spcPts val="0"/>
              </a:spcAft>
              <a:buSzPts val="1800"/>
              <a:buChar char="■"/>
              <a:defRPr/>
            </a:lvl6pPr>
            <a:lvl7pPr indent="-342900" lvl="6" marL="3200400" rtl="0" algn="l">
              <a:lnSpc>
                <a:spcPct val="115000"/>
              </a:lnSpc>
              <a:spcBef>
                <a:spcPts val="0"/>
              </a:spcBef>
              <a:spcAft>
                <a:spcPts val="0"/>
              </a:spcAft>
              <a:buSzPts val="1800"/>
              <a:buChar char="●"/>
              <a:defRPr/>
            </a:lvl7pPr>
            <a:lvl8pPr indent="-342900" lvl="7" marL="3657600" rtl="0" algn="l">
              <a:lnSpc>
                <a:spcPct val="115000"/>
              </a:lnSpc>
              <a:spcBef>
                <a:spcPts val="0"/>
              </a:spcBef>
              <a:spcAft>
                <a:spcPts val="0"/>
              </a:spcAft>
              <a:buSzPts val="1800"/>
              <a:buChar char="○"/>
              <a:defRPr/>
            </a:lvl8pPr>
            <a:lvl9pPr indent="-342900" lvl="8" marL="4114800" rtl="0" algn="l">
              <a:lnSpc>
                <a:spcPct val="115000"/>
              </a:lnSpc>
              <a:spcBef>
                <a:spcPts val="0"/>
              </a:spcBef>
              <a:spcAft>
                <a:spcPts val="0"/>
              </a:spcAft>
              <a:buSzPts val="1800"/>
              <a:buChar char="■"/>
              <a:defRPr/>
            </a:lvl9pPr>
          </a:lstStyle>
          <a:p/>
        </p:txBody>
      </p:sp>
      <p:sp>
        <p:nvSpPr>
          <p:cNvPr id="48" name="Google Shape;48;p11"/>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1pPr>
            <a:lvl2pPr indent="0" lvl="1"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2pPr>
            <a:lvl3pPr indent="0" lvl="2"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3pPr>
            <a:lvl4pPr indent="0" lvl="3"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4pPr>
            <a:lvl5pPr indent="0" lvl="4"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5pPr>
            <a:lvl6pPr indent="0" lvl="5"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6pPr>
            <a:lvl7pPr indent="0" lvl="6"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7pPr>
            <a:lvl8pPr indent="0" lvl="7"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8pPr>
            <a:lvl9pPr indent="0" lvl="8"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1pPr>
            <a:lvl2pPr indent="0" lvl="1"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2pPr>
            <a:lvl3pPr indent="0" lvl="2"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3pPr>
            <a:lvl4pPr indent="0" lvl="3"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4pPr>
            <a:lvl5pPr indent="0" lvl="4"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5pPr>
            <a:lvl6pPr indent="0" lvl="5"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6pPr>
            <a:lvl7pPr indent="0" lvl="6"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7pPr>
            <a:lvl8pPr indent="0" lvl="7"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8pPr>
            <a:lvl9pPr indent="0" lvl="8"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p:cSld name="TITLE_1">
    <p:spTree>
      <p:nvGrpSpPr>
        <p:cNvPr id="51" name="Shape 51"/>
        <p:cNvGrpSpPr/>
        <p:nvPr/>
      </p:nvGrpSpPr>
      <p:grpSpPr>
        <a:xfrm>
          <a:off x="0" y="0"/>
          <a:ext cx="0" cy="0"/>
          <a:chOff x="0" y="0"/>
          <a:chExt cx="0" cy="0"/>
        </a:xfrm>
      </p:grpSpPr>
      <p:sp>
        <p:nvSpPr>
          <p:cNvPr id="52" name="Google Shape;52;p13"/>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txBox="1"/>
          <p:nvPr>
            <p:ph type="ctrTitle"/>
          </p:nvPr>
        </p:nvSpPr>
        <p:spPr>
          <a:xfrm>
            <a:off x="3096250" y="1627200"/>
            <a:ext cx="2951400" cy="1584300"/>
          </a:xfrm>
          <a:prstGeom prst="rect">
            <a:avLst/>
          </a:prstGeom>
        </p:spPr>
        <p:txBody>
          <a:bodyPr anchorCtr="0" anchor="ctr" bIns="91400" lIns="91400" spcFirstLastPara="1" rIns="91400" wrap="square" tIns="91400">
            <a:normAutofit/>
          </a:bodyPr>
          <a:lstStyle>
            <a:lvl1pPr lvl="0" rtl="0" algn="ctr">
              <a:spcBef>
                <a:spcPts val="0"/>
              </a:spcBef>
              <a:spcAft>
                <a:spcPts val="0"/>
              </a:spcAft>
              <a:buClr>
                <a:schemeClr val="lt1"/>
              </a:buClr>
              <a:buSzPts val="3000"/>
              <a:buFont typeface="Lato"/>
              <a:buNone/>
              <a:defRPr>
                <a:solidFill>
                  <a:schemeClr val="lt1"/>
                </a:solidFill>
                <a:latin typeface="Lato"/>
                <a:ea typeface="Lato"/>
                <a:cs typeface="Lato"/>
                <a:sym typeface="Lato"/>
              </a:defRPr>
            </a:lvl1pPr>
            <a:lvl2pPr lvl="1" rtl="0" algn="ctr">
              <a:spcBef>
                <a:spcPts val="0"/>
              </a:spcBef>
              <a:spcAft>
                <a:spcPts val="0"/>
              </a:spcAft>
              <a:buClr>
                <a:schemeClr val="lt1"/>
              </a:buClr>
              <a:buSzPts val="3000"/>
              <a:buFont typeface="Lato"/>
              <a:buNone/>
              <a:defRPr>
                <a:solidFill>
                  <a:schemeClr val="lt1"/>
                </a:solidFill>
                <a:latin typeface="Lato"/>
                <a:ea typeface="Lato"/>
                <a:cs typeface="Lato"/>
                <a:sym typeface="Lato"/>
              </a:defRPr>
            </a:lvl2pPr>
            <a:lvl3pPr lvl="2" rtl="0" algn="ctr">
              <a:spcBef>
                <a:spcPts val="0"/>
              </a:spcBef>
              <a:spcAft>
                <a:spcPts val="0"/>
              </a:spcAft>
              <a:buClr>
                <a:schemeClr val="lt1"/>
              </a:buClr>
              <a:buSzPts val="3000"/>
              <a:buFont typeface="Lato"/>
              <a:buNone/>
              <a:defRPr>
                <a:solidFill>
                  <a:schemeClr val="lt1"/>
                </a:solidFill>
                <a:latin typeface="Lato"/>
                <a:ea typeface="Lato"/>
                <a:cs typeface="Lato"/>
                <a:sym typeface="Lato"/>
              </a:defRPr>
            </a:lvl3pPr>
            <a:lvl4pPr lvl="3" rtl="0" algn="ctr">
              <a:spcBef>
                <a:spcPts val="0"/>
              </a:spcBef>
              <a:spcAft>
                <a:spcPts val="0"/>
              </a:spcAft>
              <a:buClr>
                <a:schemeClr val="lt1"/>
              </a:buClr>
              <a:buSzPts val="3000"/>
              <a:buFont typeface="Lato"/>
              <a:buNone/>
              <a:defRPr>
                <a:solidFill>
                  <a:schemeClr val="lt1"/>
                </a:solidFill>
                <a:latin typeface="Lato"/>
                <a:ea typeface="Lato"/>
                <a:cs typeface="Lato"/>
                <a:sym typeface="Lato"/>
              </a:defRPr>
            </a:lvl4pPr>
            <a:lvl5pPr lvl="4" rtl="0" algn="ctr">
              <a:spcBef>
                <a:spcPts val="0"/>
              </a:spcBef>
              <a:spcAft>
                <a:spcPts val="0"/>
              </a:spcAft>
              <a:buClr>
                <a:schemeClr val="lt1"/>
              </a:buClr>
              <a:buSzPts val="3000"/>
              <a:buFont typeface="Lato"/>
              <a:buNone/>
              <a:defRPr>
                <a:solidFill>
                  <a:schemeClr val="lt1"/>
                </a:solidFill>
                <a:latin typeface="Lato"/>
                <a:ea typeface="Lato"/>
                <a:cs typeface="Lato"/>
                <a:sym typeface="Lato"/>
              </a:defRPr>
            </a:lvl5pPr>
            <a:lvl6pPr lvl="5" rtl="0" algn="ctr">
              <a:spcBef>
                <a:spcPts val="0"/>
              </a:spcBef>
              <a:spcAft>
                <a:spcPts val="0"/>
              </a:spcAft>
              <a:buClr>
                <a:schemeClr val="lt1"/>
              </a:buClr>
              <a:buSzPts val="3000"/>
              <a:buFont typeface="Lato"/>
              <a:buNone/>
              <a:defRPr>
                <a:solidFill>
                  <a:schemeClr val="lt1"/>
                </a:solidFill>
                <a:latin typeface="Lato"/>
                <a:ea typeface="Lato"/>
                <a:cs typeface="Lato"/>
                <a:sym typeface="Lato"/>
              </a:defRPr>
            </a:lvl6pPr>
            <a:lvl7pPr lvl="6" rtl="0" algn="ctr">
              <a:spcBef>
                <a:spcPts val="0"/>
              </a:spcBef>
              <a:spcAft>
                <a:spcPts val="0"/>
              </a:spcAft>
              <a:buClr>
                <a:schemeClr val="lt1"/>
              </a:buClr>
              <a:buSzPts val="3000"/>
              <a:buFont typeface="Lato"/>
              <a:buNone/>
              <a:defRPr>
                <a:solidFill>
                  <a:schemeClr val="lt1"/>
                </a:solidFill>
                <a:latin typeface="Lato"/>
                <a:ea typeface="Lato"/>
                <a:cs typeface="Lato"/>
                <a:sym typeface="Lato"/>
              </a:defRPr>
            </a:lvl7pPr>
            <a:lvl8pPr lvl="7" rtl="0" algn="ctr">
              <a:spcBef>
                <a:spcPts val="0"/>
              </a:spcBef>
              <a:spcAft>
                <a:spcPts val="0"/>
              </a:spcAft>
              <a:buClr>
                <a:schemeClr val="lt1"/>
              </a:buClr>
              <a:buSzPts val="3000"/>
              <a:buFont typeface="Lato"/>
              <a:buNone/>
              <a:defRPr>
                <a:solidFill>
                  <a:schemeClr val="lt1"/>
                </a:solidFill>
                <a:latin typeface="Lato"/>
                <a:ea typeface="Lato"/>
                <a:cs typeface="Lato"/>
                <a:sym typeface="Lato"/>
              </a:defRPr>
            </a:lvl8pPr>
            <a:lvl9pPr lvl="8" rtl="0" algn="ctr">
              <a:spcBef>
                <a:spcPts val="0"/>
              </a:spcBef>
              <a:spcAft>
                <a:spcPts val="0"/>
              </a:spcAft>
              <a:buClr>
                <a:schemeClr val="lt1"/>
              </a:buClr>
              <a:buSzPts val="3000"/>
              <a:buFont typeface="Lato"/>
              <a:buNone/>
              <a:defRPr>
                <a:solidFill>
                  <a:schemeClr val="lt1"/>
                </a:solidFill>
                <a:latin typeface="Lato"/>
                <a:ea typeface="Lato"/>
                <a:cs typeface="Lato"/>
                <a:sym typeface="Lato"/>
              </a:defRPr>
            </a:lvl9pPr>
          </a:lstStyle>
          <a:p/>
        </p:txBody>
      </p:sp>
      <p:sp>
        <p:nvSpPr>
          <p:cNvPr id="55" name="Google Shape;55;p13"/>
          <p:cNvSpPr txBox="1"/>
          <p:nvPr>
            <p:ph idx="1" type="subTitle"/>
          </p:nvPr>
        </p:nvSpPr>
        <p:spPr>
          <a:xfrm>
            <a:off x="3096363" y="3266930"/>
            <a:ext cx="2951400" cy="701400"/>
          </a:xfrm>
          <a:prstGeom prst="rect">
            <a:avLst/>
          </a:prstGeom>
        </p:spPr>
        <p:txBody>
          <a:bodyPr anchorCtr="0" anchor="b" bIns="91400" lIns="91400" spcFirstLastPara="1" rIns="91400" wrap="square" tIns="91400">
            <a:normAutofit/>
          </a:bodyPr>
          <a:lstStyle>
            <a:lvl1pPr lvl="0" rt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rtl="0"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rtl="0"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rtl="0"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rtl="0"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rtl="0"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rtl="0"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rtl="0"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56" name="Google Shape;56;p13"/>
          <p:cNvSpPr txBox="1"/>
          <p:nvPr>
            <p:ph idx="12" type="sldNum"/>
          </p:nvPr>
        </p:nvSpPr>
        <p:spPr>
          <a:xfrm>
            <a:off x="8490250" y="4681009"/>
            <a:ext cx="548700" cy="338700"/>
          </a:xfrm>
          <a:prstGeom prst="rect">
            <a:avLst/>
          </a:prstGeom>
        </p:spPr>
        <p:txBody>
          <a:bodyPr anchorCtr="0" anchor="ctr" bIns="91400" lIns="91400" spcFirstLastPara="1" rIns="91400" wrap="square" tIns="91400">
            <a:sp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311699" y="445025"/>
            <a:ext cx="8520600" cy="572700"/>
          </a:xfrm>
          <a:prstGeom prst="rect">
            <a:avLst/>
          </a:prstGeom>
          <a:noFill/>
          <a:ln>
            <a:noFill/>
          </a:ln>
        </p:spPr>
        <p:txBody>
          <a:bodyPr anchorCtr="0" anchor="t" bIns="91400" lIns="91400" spcFirstLastPara="1" rIns="91400" wrap="square" tIns="91400">
            <a:normAutofit/>
          </a:bodyPr>
          <a:lstStyle>
            <a:lvl1pPr lvl="0" rtl="0" algn="l">
              <a:lnSpc>
                <a:spcPct val="100000"/>
              </a:lnSpc>
              <a:spcBef>
                <a:spcPts val="0"/>
              </a:spcBef>
              <a:spcAft>
                <a:spcPts val="0"/>
              </a:spcAft>
              <a:buClr>
                <a:srgbClr val="FFFFFF"/>
              </a:buClr>
              <a:buSzPts val="1800"/>
              <a:buNone/>
              <a:defRPr/>
            </a:lvl1pPr>
            <a:lvl2pPr lvl="1" rtl="0" algn="l">
              <a:lnSpc>
                <a:spcPct val="100000"/>
              </a:lnSpc>
              <a:spcBef>
                <a:spcPts val="0"/>
              </a:spcBef>
              <a:spcAft>
                <a:spcPts val="0"/>
              </a:spcAft>
              <a:buClr>
                <a:srgbClr val="FFFFFF"/>
              </a:buClr>
              <a:buSzPts val="1800"/>
              <a:buNone/>
              <a:defRPr/>
            </a:lvl2pPr>
            <a:lvl3pPr lvl="2" rtl="0" algn="l">
              <a:lnSpc>
                <a:spcPct val="100000"/>
              </a:lnSpc>
              <a:spcBef>
                <a:spcPts val="0"/>
              </a:spcBef>
              <a:spcAft>
                <a:spcPts val="0"/>
              </a:spcAft>
              <a:buClr>
                <a:srgbClr val="FFFFFF"/>
              </a:buClr>
              <a:buSzPts val="1800"/>
              <a:buNone/>
              <a:defRPr/>
            </a:lvl3pPr>
            <a:lvl4pPr lvl="3" rtl="0" algn="l">
              <a:lnSpc>
                <a:spcPct val="100000"/>
              </a:lnSpc>
              <a:spcBef>
                <a:spcPts val="0"/>
              </a:spcBef>
              <a:spcAft>
                <a:spcPts val="0"/>
              </a:spcAft>
              <a:buClr>
                <a:srgbClr val="FFFFFF"/>
              </a:buClr>
              <a:buSzPts val="1800"/>
              <a:buNone/>
              <a:defRPr/>
            </a:lvl4pPr>
            <a:lvl5pPr lvl="4" rtl="0" algn="l">
              <a:lnSpc>
                <a:spcPct val="100000"/>
              </a:lnSpc>
              <a:spcBef>
                <a:spcPts val="0"/>
              </a:spcBef>
              <a:spcAft>
                <a:spcPts val="0"/>
              </a:spcAft>
              <a:buClr>
                <a:srgbClr val="FFFFFF"/>
              </a:buClr>
              <a:buSzPts val="1800"/>
              <a:buNone/>
              <a:defRPr/>
            </a:lvl5pPr>
            <a:lvl6pPr lvl="5" rtl="0" algn="l">
              <a:lnSpc>
                <a:spcPct val="100000"/>
              </a:lnSpc>
              <a:spcBef>
                <a:spcPts val="0"/>
              </a:spcBef>
              <a:spcAft>
                <a:spcPts val="0"/>
              </a:spcAft>
              <a:buClr>
                <a:srgbClr val="FFFFFF"/>
              </a:buClr>
              <a:buSzPts val="1800"/>
              <a:buNone/>
              <a:defRPr/>
            </a:lvl6pPr>
            <a:lvl7pPr lvl="6" rtl="0" algn="l">
              <a:lnSpc>
                <a:spcPct val="100000"/>
              </a:lnSpc>
              <a:spcBef>
                <a:spcPts val="0"/>
              </a:spcBef>
              <a:spcAft>
                <a:spcPts val="0"/>
              </a:spcAft>
              <a:buClr>
                <a:srgbClr val="FFFFFF"/>
              </a:buClr>
              <a:buSzPts val="1800"/>
              <a:buNone/>
              <a:defRPr/>
            </a:lvl7pPr>
            <a:lvl8pPr lvl="7" rtl="0" algn="l">
              <a:lnSpc>
                <a:spcPct val="100000"/>
              </a:lnSpc>
              <a:spcBef>
                <a:spcPts val="0"/>
              </a:spcBef>
              <a:spcAft>
                <a:spcPts val="0"/>
              </a:spcAft>
              <a:buClr>
                <a:srgbClr val="FFFFFF"/>
              </a:buClr>
              <a:buSzPts val="1800"/>
              <a:buNone/>
              <a:defRPr/>
            </a:lvl8pPr>
            <a:lvl9pPr lvl="8" rtl="0" algn="l">
              <a:lnSpc>
                <a:spcPct val="100000"/>
              </a:lnSpc>
              <a:spcBef>
                <a:spcPts val="0"/>
              </a:spcBef>
              <a:spcAft>
                <a:spcPts val="0"/>
              </a:spcAft>
              <a:buClr>
                <a:srgbClr val="FFFFFF"/>
              </a:buClr>
              <a:buSzPts val="1800"/>
              <a:buNone/>
              <a:defRPr/>
            </a:lvl9pPr>
          </a:lstStyle>
          <a:p/>
        </p:txBody>
      </p:sp>
      <p:sp>
        <p:nvSpPr>
          <p:cNvPr id="15" name="Google Shape;15;p3"/>
          <p:cNvSpPr txBox="1"/>
          <p:nvPr>
            <p:ph idx="1" type="body"/>
          </p:nvPr>
        </p:nvSpPr>
        <p:spPr>
          <a:xfrm>
            <a:off x="311699" y="1152475"/>
            <a:ext cx="8520600" cy="3416400"/>
          </a:xfrm>
          <a:prstGeom prst="rect">
            <a:avLst/>
          </a:prstGeom>
          <a:noFill/>
          <a:ln>
            <a:noFill/>
          </a:ln>
        </p:spPr>
        <p:txBody>
          <a:bodyPr anchorCtr="0" anchor="t" bIns="91400" lIns="91400" spcFirstLastPara="1" rIns="91400" wrap="square" tIns="91400">
            <a:normAutofit/>
          </a:bodyPr>
          <a:lstStyle>
            <a:lvl1pPr indent="-342900" lvl="0" marL="457200" rtl="0" algn="l">
              <a:lnSpc>
                <a:spcPct val="115000"/>
              </a:lnSpc>
              <a:spcBef>
                <a:spcPts val="0"/>
              </a:spcBef>
              <a:spcAft>
                <a:spcPts val="0"/>
              </a:spcAft>
              <a:buSzPts val="1800"/>
              <a:buChar char="●"/>
              <a:defRPr/>
            </a:lvl1pPr>
            <a:lvl2pPr indent="-342900" lvl="1" marL="914400" rtl="0" algn="l">
              <a:lnSpc>
                <a:spcPct val="115000"/>
              </a:lnSpc>
              <a:spcBef>
                <a:spcPts val="0"/>
              </a:spcBef>
              <a:spcAft>
                <a:spcPts val="0"/>
              </a:spcAft>
              <a:buSzPts val="1800"/>
              <a:buChar char="○"/>
              <a:defRPr/>
            </a:lvl2pPr>
            <a:lvl3pPr indent="-342900" lvl="2" marL="1371600" rtl="0" algn="l">
              <a:lnSpc>
                <a:spcPct val="115000"/>
              </a:lnSpc>
              <a:spcBef>
                <a:spcPts val="0"/>
              </a:spcBef>
              <a:spcAft>
                <a:spcPts val="0"/>
              </a:spcAft>
              <a:buSzPts val="1800"/>
              <a:buChar char="■"/>
              <a:defRPr/>
            </a:lvl3pPr>
            <a:lvl4pPr indent="-342900" lvl="3" marL="1828800" rtl="0" algn="l">
              <a:lnSpc>
                <a:spcPct val="115000"/>
              </a:lnSpc>
              <a:spcBef>
                <a:spcPts val="0"/>
              </a:spcBef>
              <a:spcAft>
                <a:spcPts val="0"/>
              </a:spcAft>
              <a:buSzPts val="1800"/>
              <a:buChar char="●"/>
              <a:defRPr/>
            </a:lvl4pPr>
            <a:lvl5pPr indent="-342900" lvl="4" marL="2286000" rtl="0" algn="l">
              <a:lnSpc>
                <a:spcPct val="115000"/>
              </a:lnSpc>
              <a:spcBef>
                <a:spcPts val="0"/>
              </a:spcBef>
              <a:spcAft>
                <a:spcPts val="0"/>
              </a:spcAft>
              <a:buSzPts val="1800"/>
              <a:buChar char="○"/>
              <a:defRPr/>
            </a:lvl5pPr>
            <a:lvl6pPr indent="-342900" lvl="5" marL="2743200" rtl="0" algn="l">
              <a:lnSpc>
                <a:spcPct val="115000"/>
              </a:lnSpc>
              <a:spcBef>
                <a:spcPts val="0"/>
              </a:spcBef>
              <a:spcAft>
                <a:spcPts val="0"/>
              </a:spcAft>
              <a:buSzPts val="1800"/>
              <a:buChar char="■"/>
              <a:defRPr/>
            </a:lvl6pPr>
            <a:lvl7pPr indent="-342900" lvl="6" marL="3200400" rtl="0" algn="l">
              <a:lnSpc>
                <a:spcPct val="115000"/>
              </a:lnSpc>
              <a:spcBef>
                <a:spcPts val="0"/>
              </a:spcBef>
              <a:spcAft>
                <a:spcPts val="0"/>
              </a:spcAft>
              <a:buSzPts val="1800"/>
              <a:buChar char="●"/>
              <a:defRPr/>
            </a:lvl7pPr>
            <a:lvl8pPr indent="-342900" lvl="7" marL="3657600" rtl="0" algn="l">
              <a:lnSpc>
                <a:spcPct val="115000"/>
              </a:lnSpc>
              <a:spcBef>
                <a:spcPts val="0"/>
              </a:spcBef>
              <a:spcAft>
                <a:spcPts val="0"/>
              </a:spcAft>
              <a:buSzPts val="1800"/>
              <a:buChar char="○"/>
              <a:defRPr/>
            </a:lvl8pPr>
            <a:lvl9pPr indent="-342900" lvl="8" marL="4114800" rtl="0" algn="l">
              <a:lnSpc>
                <a:spcPct val="115000"/>
              </a:lnSpc>
              <a:spcBef>
                <a:spcPts val="0"/>
              </a:spcBef>
              <a:spcAft>
                <a:spcPts val="0"/>
              </a:spcAft>
              <a:buSzPts val="1800"/>
              <a:buChar char="■"/>
              <a:defRPr/>
            </a:lvl9pPr>
          </a:lstStyle>
          <a:p/>
        </p:txBody>
      </p:sp>
      <p:sp>
        <p:nvSpPr>
          <p:cNvPr id="16" name="Google Shape;16;p3"/>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1pPr>
            <a:lvl2pPr indent="0" lvl="1"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2pPr>
            <a:lvl3pPr indent="0" lvl="2"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3pPr>
            <a:lvl4pPr indent="0" lvl="3"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4pPr>
            <a:lvl5pPr indent="0" lvl="4"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5pPr>
            <a:lvl6pPr indent="0" lvl="5"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6pPr>
            <a:lvl7pPr indent="0" lvl="6"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7pPr>
            <a:lvl8pPr indent="0" lvl="7"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8pPr>
            <a:lvl9pPr indent="0" lvl="8"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
  <p:cSld name="ONE_COLUMN_TEXT">
    <p:spTree>
      <p:nvGrpSpPr>
        <p:cNvPr id="17" name="Shape 17"/>
        <p:cNvGrpSpPr/>
        <p:nvPr/>
      </p:nvGrpSpPr>
      <p:grpSpPr>
        <a:xfrm>
          <a:off x="0" y="0"/>
          <a:ext cx="0" cy="0"/>
          <a:chOff x="0" y="0"/>
          <a:chExt cx="0" cy="0"/>
        </a:xfrm>
      </p:grpSpPr>
      <p:sp>
        <p:nvSpPr>
          <p:cNvPr id="18" name="Google Shape;18;p4"/>
          <p:cNvSpPr txBox="1"/>
          <p:nvPr>
            <p:ph type="title"/>
          </p:nvPr>
        </p:nvSpPr>
        <p:spPr>
          <a:xfrm>
            <a:off x="311699" y="555600"/>
            <a:ext cx="2808000" cy="755700"/>
          </a:xfrm>
          <a:prstGeom prst="rect">
            <a:avLst/>
          </a:prstGeom>
          <a:noFill/>
          <a:ln>
            <a:noFill/>
          </a:ln>
        </p:spPr>
        <p:txBody>
          <a:bodyPr anchorCtr="0" anchor="b" bIns="91400" lIns="91400" spcFirstLastPara="1" rIns="91400" wrap="square" tIns="91400">
            <a:normAutofit/>
          </a:bodyPr>
          <a:lstStyle>
            <a:lvl1pPr lvl="0" rtl="0" algn="l">
              <a:lnSpc>
                <a:spcPct val="100000"/>
              </a:lnSpc>
              <a:spcBef>
                <a:spcPts val="0"/>
              </a:spcBef>
              <a:spcAft>
                <a:spcPts val="0"/>
              </a:spcAft>
              <a:buClr>
                <a:srgbClr val="FFFFFF"/>
              </a:buClr>
              <a:buSzPts val="2400"/>
              <a:buFont typeface="Oswald"/>
              <a:buNone/>
              <a:defRPr sz="2400"/>
            </a:lvl1pPr>
            <a:lvl2pPr lvl="1" rtl="0" algn="l">
              <a:lnSpc>
                <a:spcPct val="100000"/>
              </a:lnSpc>
              <a:spcBef>
                <a:spcPts val="0"/>
              </a:spcBef>
              <a:spcAft>
                <a:spcPts val="0"/>
              </a:spcAft>
              <a:buClr>
                <a:srgbClr val="FFFFFF"/>
              </a:buClr>
              <a:buSzPts val="1800"/>
              <a:buNone/>
              <a:defRPr/>
            </a:lvl2pPr>
            <a:lvl3pPr lvl="2" rtl="0" algn="l">
              <a:lnSpc>
                <a:spcPct val="100000"/>
              </a:lnSpc>
              <a:spcBef>
                <a:spcPts val="0"/>
              </a:spcBef>
              <a:spcAft>
                <a:spcPts val="0"/>
              </a:spcAft>
              <a:buClr>
                <a:srgbClr val="FFFFFF"/>
              </a:buClr>
              <a:buSzPts val="1800"/>
              <a:buNone/>
              <a:defRPr/>
            </a:lvl3pPr>
            <a:lvl4pPr lvl="3" rtl="0" algn="l">
              <a:lnSpc>
                <a:spcPct val="100000"/>
              </a:lnSpc>
              <a:spcBef>
                <a:spcPts val="0"/>
              </a:spcBef>
              <a:spcAft>
                <a:spcPts val="0"/>
              </a:spcAft>
              <a:buClr>
                <a:srgbClr val="FFFFFF"/>
              </a:buClr>
              <a:buSzPts val="1800"/>
              <a:buNone/>
              <a:defRPr/>
            </a:lvl4pPr>
            <a:lvl5pPr lvl="4" rtl="0" algn="l">
              <a:lnSpc>
                <a:spcPct val="100000"/>
              </a:lnSpc>
              <a:spcBef>
                <a:spcPts val="0"/>
              </a:spcBef>
              <a:spcAft>
                <a:spcPts val="0"/>
              </a:spcAft>
              <a:buClr>
                <a:srgbClr val="FFFFFF"/>
              </a:buClr>
              <a:buSzPts val="1800"/>
              <a:buNone/>
              <a:defRPr/>
            </a:lvl5pPr>
            <a:lvl6pPr lvl="5" rtl="0" algn="l">
              <a:lnSpc>
                <a:spcPct val="100000"/>
              </a:lnSpc>
              <a:spcBef>
                <a:spcPts val="0"/>
              </a:spcBef>
              <a:spcAft>
                <a:spcPts val="0"/>
              </a:spcAft>
              <a:buClr>
                <a:srgbClr val="FFFFFF"/>
              </a:buClr>
              <a:buSzPts val="1800"/>
              <a:buNone/>
              <a:defRPr/>
            </a:lvl6pPr>
            <a:lvl7pPr lvl="6" rtl="0" algn="l">
              <a:lnSpc>
                <a:spcPct val="100000"/>
              </a:lnSpc>
              <a:spcBef>
                <a:spcPts val="0"/>
              </a:spcBef>
              <a:spcAft>
                <a:spcPts val="0"/>
              </a:spcAft>
              <a:buClr>
                <a:srgbClr val="FFFFFF"/>
              </a:buClr>
              <a:buSzPts val="1800"/>
              <a:buNone/>
              <a:defRPr/>
            </a:lvl7pPr>
            <a:lvl8pPr lvl="7" rtl="0" algn="l">
              <a:lnSpc>
                <a:spcPct val="100000"/>
              </a:lnSpc>
              <a:spcBef>
                <a:spcPts val="0"/>
              </a:spcBef>
              <a:spcAft>
                <a:spcPts val="0"/>
              </a:spcAft>
              <a:buClr>
                <a:srgbClr val="FFFFFF"/>
              </a:buClr>
              <a:buSzPts val="1800"/>
              <a:buNone/>
              <a:defRPr/>
            </a:lvl8pPr>
            <a:lvl9pPr lvl="8" rtl="0" algn="l">
              <a:lnSpc>
                <a:spcPct val="100000"/>
              </a:lnSpc>
              <a:spcBef>
                <a:spcPts val="0"/>
              </a:spcBef>
              <a:spcAft>
                <a:spcPts val="0"/>
              </a:spcAft>
              <a:buClr>
                <a:srgbClr val="FFFFFF"/>
              </a:buClr>
              <a:buSzPts val="1800"/>
              <a:buNone/>
              <a:defRPr/>
            </a:lvl9pPr>
          </a:lstStyle>
          <a:p/>
        </p:txBody>
      </p:sp>
      <p:sp>
        <p:nvSpPr>
          <p:cNvPr id="19" name="Google Shape;19;p4"/>
          <p:cNvSpPr txBox="1"/>
          <p:nvPr>
            <p:ph idx="1" type="body"/>
          </p:nvPr>
        </p:nvSpPr>
        <p:spPr>
          <a:xfrm>
            <a:off x="311699" y="1389599"/>
            <a:ext cx="2808000" cy="3179400"/>
          </a:xfrm>
          <a:prstGeom prst="rect">
            <a:avLst/>
          </a:prstGeom>
          <a:noFill/>
          <a:ln>
            <a:noFill/>
          </a:ln>
        </p:spPr>
        <p:txBody>
          <a:bodyPr anchorCtr="0" anchor="t" bIns="91400" lIns="91400" spcFirstLastPara="1" rIns="91400" wrap="square" tIns="91400">
            <a:norm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42900" lvl="5" marL="2743200" rtl="0" algn="l">
              <a:lnSpc>
                <a:spcPct val="115000"/>
              </a:lnSpc>
              <a:spcBef>
                <a:spcPts val="0"/>
              </a:spcBef>
              <a:spcAft>
                <a:spcPts val="0"/>
              </a:spcAft>
              <a:buSzPts val="1800"/>
              <a:buChar char="■"/>
              <a:defRPr/>
            </a:lvl6pPr>
            <a:lvl7pPr indent="-342900" lvl="6" marL="3200400" rtl="0" algn="l">
              <a:lnSpc>
                <a:spcPct val="115000"/>
              </a:lnSpc>
              <a:spcBef>
                <a:spcPts val="0"/>
              </a:spcBef>
              <a:spcAft>
                <a:spcPts val="0"/>
              </a:spcAft>
              <a:buSzPts val="1800"/>
              <a:buChar char="●"/>
              <a:defRPr/>
            </a:lvl7pPr>
            <a:lvl8pPr indent="-342900" lvl="7" marL="3657600" rtl="0" algn="l">
              <a:lnSpc>
                <a:spcPct val="115000"/>
              </a:lnSpc>
              <a:spcBef>
                <a:spcPts val="0"/>
              </a:spcBef>
              <a:spcAft>
                <a:spcPts val="0"/>
              </a:spcAft>
              <a:buSzPts val="1800"/>
              <a:buChar char="○"/>
              <a:defRPr/>
            </a:lvl8pPr>
            <a:lvl9pPr indent="-342900" lvl="8" marL="4114800" rtl="0" algn="l">
              <a:lnSpc>
                <a:spcPct val="115000"/>
              </a:lnSpc>
              <a:spcBef>
                <a:spcPts val="0"/>
              </a:spcBef>
              <a:spcAft>
                <a:spcPts val="0"/>
              </a:spcAft>
              <a:buSzPts val="1800"/>
              <a:buChar char="■"/>
              <a:defRPr/>
            </a:lvl9pPr>
          </a:lstStyle>
          <a:p/>
        </p:txBody>
      </p:sp>
      <p:sp>
        <p:nvSpPr>
          <p:cNvPr id="20" name="Google Shape;20;p4"/>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1pPr>
            <a:lvl2pPr indent="0" lvl="1"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2pPr>
            <a:lvl3pPr indent="0" lvl="2"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3pPr>
            <a:lvl4pPr indent="0" lvl="3"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4pPr>
            <a:lvl5pPr indent="0" lvl="4"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5pPr>
            <a:lvl6pPr indent="0" lvl="5"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6pPr>
            <a:lvl7pPr indent="0" lvl="6"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7pPr>
            <a:lvl8pPr indent="0" lvl="7"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8pPr>
            <a:lvl9pPr indent="0" lvl="8"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secHead">
  <p:cSld name="SECTION_HEADER">
    <p:spTree>
      <p:nvGrpSpPr>
        <p:cNvPr id="21" name="Shape 21"/>
        <p:cNvGrpSpPr/>
        <p:nvPr/>
      </p:nvGrpSpPr>
      <p:grpSpPr>
        <a:xfrm>
          <a:off x="0" y="0"/>
          <a:ext cx="0" cy="0"/>
          <a:chOff x="0" y="0"/>
          <a:chExt cx="0" cy="0"/>
        </a:xfrm>
      </p:grpSpPr>
      <p:sp>
        <p:nvSpPr>
          <p:cNvPr id="22" name="Google Shape;22;p5"/>
          <p:cNvSpPr txBox="1"/>
          <p:nvPr>
            <p:ph type="title"/>
          </p:nvPr>
        </p:nvSpPr>
        <p:spPr>
          <a:xfrm>
            <a:off x="671250" y="2141249"/>
            <a:ext cx="7852200" cy="861000"/>
          </a:xfrm>
          <a:prstGeom prst="rect">
            <a:avLst/>
          </a:prstGeom>
          <a:noFill/>
          <a:ln>
            <a:noFill/>
          </a:ln>
        </p:spPr>
        <p:txBody>
          <a:bodyPr anchorCtr="0" anchor="ctr" bIns="91400" lIns="91400" spcFirstLastPara="1" rIns="91400" wrap="square" tIns="91400">
            <a:normAutofit/>
          </a:bodyPr>
          <a:lstStyle>
            <a:lvl1pPr lvl="0" rtl="0" algn="ctr">
              <a:lnSpc>
                <a:spcPct val="100000"/>
              </a:lnSpc>
              <a:spcBef>
                <a:spcPts val="0"/>
              </a:spcBef>
              <a:spcAft>
                <a:spcPts val="0"/>
              </a:spcAft>
              <a:buClr>
                <a:srgbClr val="FFFFFF"/>
              </a:buClr>
              <a:buSzPts val="3600"/>
              <a:buFont typeface="Oswald"/>
              <a:buNone/>
              <a:defRPr sz="3600"/>
            </a:lvl1pPr>
            <a:lvl2pPr lvl="1" rtl="0" algn="l">
              <a:lnSpc>
                <a:spcPct val="100000"/>
              </a:lnSpc>
              <a:spcBef>
                <a:spcPts val="0"/>
              </a:spcBef>
              <a:spcAft>
                <a:spcPts val="0"/>
              </a:spcAft>
              <a:buClr>
                <a:srgbClr val="FFFFFF"/>
              </a:buClr>
              <a:buSzPts val="1800"/>
              <a:buNone/>
              <a:defRPr/>
            </a:lvl2pPr>
            <a:lvl3pPr lvl="2" rtl="0" algn="l">
              <a:lnSpc>
                <a:spcPct val="100000"/>
              </a:lnSpc>
              <a:spcBef>
                <a:spcPts val="0"/>
              </a:spcBef>
              <a:spcAft>
                <a:spcPts val="0"/>
              </a:spcAft>
              <a:buClr>
                <a:srgbClr val="FFFFFF"/>
              </a:buClr>
              <a:buSzPts val="1800"/>
              <a:buNone/>
              <a:defRPr/>
            </a:lvl3pPr>
            <a:lvl4pPr lvl="3" rtl="0" algn="l">
              <a:lnSpc>
                <a:spcPct val="100000"/>
              </a:lnSpc>
              <a:spcBef>
                <a:spcPts val="0"/>
              </a:spcBef>
              <a:spcAft>
                <a:spcPts val="0"/>
              </a:spcAft>
              <a:buClr>
                <a:srgbClr val="FFFFFF"/>
              </a:buClr>
              <a:buSzPts val="1800"/>
              <a:buNone/>
              <a:defRPr/>
            </a:lvl4pPr>
            <a:lvl5pPr lvl="4" rtl="0" algn="l">
              <a:lnSpc>
                <a:spcPct val="100000"/>
              </a:lnSpc>
              <a:spcBef>
                <a:spcPts val="0"/>
              </a:spcBef>
              <a:spcAft>
                <a:spcPts val="0"/>
              </a:spcAft>
              <a:buClr>
                <a:srgbClr val="FFFFFF"/>
              </a:buClr>
              <a:buSzPts val="1800"/>
              <a:buNone/>
              <a:defRPr/>
            </a:lvl5pPr>
            <a:lvl6pPr lvl="5" rtl="0" algn="l">
              <a:lnSpc>
                <a:spcPct val="100000"/>
              </a:lnSpc>
              <a:spcBef>
                <a:spcPts val="0"/>
              </a:spcBef>
              <a:spcAft>
                <a:spcPts val="0"/>
              </a:spcAft>
              <a:buClr>
                <a:srgbClr val="FFFFFF"/>
              </a:buClr>
              <a:buSzPts val="1800"/>
              <a:buNone/>
              <a:defRPr/>
            </a:lvl6pPr>
            <a:lvl7pPr lvl="6" rtl="0" algn="l">
              <a:lnSpc>
                <a:spcPct val="100000"/>
              </a:lnSpc>
              <a:spcBef>
                <a:spcPts val="0"/>
              </a:spcBef>
              <a:spcAft>
                <a:spcPts val="0"/>
              </a:spcAft>
              <a:buClr>
                <a:srgbClr val="FFFFFF"/>
              </a:buClr>
              <a:buSzPts val="1800"/>
              <a:buNone/>
              <a:defRPr/>
            </a:lvl7pPr>
            <a:lvl8pPr lvl="7" rtl="0" algn="l">
              <a:lnSpc>
                <a:spcPct val="100000"/>
              </a:lnSpc>
              <a:spcBef>
                <a:spcPts val="0"/>
              </a:spcBef>
              <a:spcAft>
                <a:spcPts val="0"/>
              </a:spcAft>
              <a:buClr>
                <a:srgbClr val="FFFFFF"/>
              </a:buClr>
              <a:buSzPts val="1800"/>
              <a:buNone/>
              <a:defRPr/>
            </a:lvl8pPr>
            <a:lvl9pPr lvl="8" rtl="0" algn="l">
              <a:lnSpc>
                <a:spcPct val="100000"/>
              </a:lnSpc>
              <a:spcBef>
                <a:spcPts val="0"/>
              </a:spcBef>
              <a:spcAft>
                <a:spcPts val="0"/>
              </a:spcAft>
              <a:buClr>
                <a:srgbClr val="FFFFFF"/>
              </a:buClr>
              <a:buSzPts val="1800"/>
              <a:buNone/>
              <a:defRPr/>
            </a:lvl9pPr>
          </a:lstStyle>
          <a:p/>
        </p:txBody>
      </p:sp>
      <p:sp>
        <p:nvSpPr>
          <p:cNvPr id="23" name="Google Shape;23;p5"/>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1pPr>
            <a:lvl2pPr indent="0" lvl="1"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2pPr>
            <a:lvl3pPr indent="0" lvl="2"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3pPr>
            <a:lvl4pPr indent="0" lvl="3"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4pPr>
            <a:lvl5pPr indent="0" lvl="4"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5pPr>
            <a:lvl6pPr indent="0" lvl="5"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6pPr>
            <a:lvl7pPr indent="0" lvl="6"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7pPr>
            <a:lvl8pPr indent="0" lvl="7"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8pPr>
            <a:lvl9pPr indent="0" lvl="8"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TWO_COLUMNS" type="twoColTx">
  <p:cSld name="TITLE_AND_TWO_COLUMNS">
    <p:spTree>
      <p:nvGrpSpPr>
        <p:cNvPr id="24" name="Shape 24"/>
        <p:cNvGrpSpPr/>
        <p:nvPr/>
      </p:nvGrpSpPr>
      <p:grpSpPr>
        <a:xfrm>
          <a:off x="0" y="0"/>
          <a:ext cx="0" cy="0"/>
          <a:chOff x="0" y="0"/>
          <a:chExt cx="0" cy="0"/>
        </a:xfrm>
      </p:grpSpPr>
      <p:sp>
        <p:nvSpPr>
          <p:cNvPr id="25" name="Google Shape;25;p6"/>
          <p:cNvSpPr txBox="1"/>
          <p:nvPr>
            <p:ph type="title"/>
          </p:nvPr>
        </p:nvSpPr>
        <p:spPr>
          <a:xfrm>
            <a:off x="311699" y="445025"/>
            <a:ext cx="8520600" cy="572700"/>
          </a:xfrm>
          <a:prstGeom prst="rect">
            <a:avLst/>
          </a:prstGeom>
          <a:noFill/>
          <a:ln>
            <a:noFill/>
          </a:ln>
        </p:spPr>
        <p:txBody>
          <a:bodyPr anchorCtr="0" anchor="t" bIns="91400" lIns="91400" spcFirstLastPara="1" rIns="91400" wrap="square" tIns="91400">
            <a:normAutofit/>
          </a:bodyPr>
          <a:lstStyle>
            <a:lvl1pPr lvl="0" rtl="0" algn="l">
              <a:lnSpc>
                <a:spcPct val="100000"/>
              </a:lnSpc>
              <a:spcBef>
                <a:spcPts val="0"/>
              </a:spcBef>
              <a:spcAft>
                <a:spcPts val="0"/>
              </a:spcAft>
              <a:buClr>
                <a:srgbClr val="FFFFFF"/>
              </a:buClr>
              <a:buSzPts val="1800"/>
              <a:buNone/>
              <a:defRPr/>
            </a:lvl1pPr>
            <a:lvl2pPr lvl="1" rtl="0" algn="l">
              <a:lnSpc>
                <a:spcPct val="100000"/>
              </a:lnSpc>
              <a:spcBef>
                <a:spcPts val="0"/>
              </a:spcBef>
              <a:spcAft>
                <a:spcPts val="0"/>
              </a:spcAft>
              <a:buClr>
                <a:srgbClr val="FFFFFF"/>
              </a:buClr>
              <a:buSzPts val="1800"/>
              <a:buNone/>
              <a:defRPr/>
            </a:lvl2pPr>
            <a:lvl3pPr lvl="2" rtl="0" algn="l">
              <a:lnSpc>
                <a:spcPct val="100000"/>
              </a:lnSpc>
              <a:spcBef>
                <a:spcPts val="0"/>
              </a:spcBef>
              <a:spcAft>
                <a:spcPts val="0"/>
              </a:spcAft>
              <a:buClr>
                <a:srgbClr val="FFFFFF"/>
              </a:buClr>
              <a:buSzPts val="1800"/>
              <a:buNone/>
              <a:defRPr/>
            </a:lvl3pPr>
            <a:lvl4pPr lvl="3" rtl="0" algn="l">
              <a:lnSpc>
                <a:spcPct val="100000"/>
              </a:lnSpc>
              <a:spcBef>
                <a:spcPts val="0"/>
              </a:spcBef>
              <a:spcAft>
                <a:spcPts val="0"/>
              </a:spcAft>
              <a:buClr>
                <a:srgbClr val="FFFFFF"/>
              </a:buClr>
              <a:buSzPts val="1800"/>
              <a:buNone/>
              <a:defRPr/>
            </a:lvl4pPr>
            <a:lvl5pPr lvl="4" rtl="0" algn="l">
              <a:lnSpc>
                <a:spcPct val="100000"/>
              </a:lnSpc>
              <a:spcBef>
                <a:spcPts val="0"/>
              </a:spcBef>
              <a:spcAft>
                <a:spcPts val="0"/>
              </a:spcAft>
              <a:buClr>
                <a:srgbClr val="FFFFFF"/>
              </a:buClr>
              <a:buSzPts val="1800"/>
              <a:buNone/>
              <a:defRPr/>
            </a:lvl5pPr>
            <a:lvl6pPr lvl="5" rtl="0" algn="l">
              <a:lnSpc>
                <a:spcPct val="100000"/>
              </a:lnSpc>
              <a:spcBef>
                <a:spcPts val="0"/>
              </a:spcBef>
              <a:spcAft>
                <a:spcPts val="0"/>
              </a:spcAft>
              <a:buClr>
                <a:srgbClr val="FFFFFF"/>
              </a:buClr>
              <a:buSzPts val="1800"/>
              <a:buNone/>
              <a:defRPr/>
            </a:lvl6pPr>
            <a:lvl7pPr lvl="6" rtl="0" algn="l">
              <a:lnSpc>
                <a:spcPct val="100000"/>
              </a:lnSpc>
              <a:spcBef>
                <a:spcPts val="0"/>
              </a:spcBef>
              <a:spcAft>
                <a:spcPts val="0"/>
              </a:spcAft>
              <a:buClr>
                <a:srgbClr val="FFFFFF"/>
              </a:buClr>
              <a:buSzPts val="1800"/>
              <a:buNone/>
              <a:defRPr/>
            </a:lvl7pPr>
            <a:lvl8pPr lvl="7" rtl="0" algn="l">
              <a:lnSpc>
                <a:spcPct val="100000"/>
              </a:lnSpc>
              <a:spcBef>
                <a:spcPts val="0"/>
              </a:spcBef>
              <a:spcAft>
                <a:spcPts val="0"/>
              </a:spcAft>
              <a:buClr>
                <a:srgbClr val="FFFFFF"/>
              </a:buClr>
              <a:buSzPts val="1800"/>
              <a:buNone/>
              <a:defRPr/>
            </a:lvl8pPr>
            <a:lvl9pPr lvl="8" rtl="0" algn="l">
              <a:lnSpc>
                <a:spcPct val="100000"/>
              </a:lnSpc>
              <a:spcBef>
                <a:spcPts val="0"/>
              </a:spcBef>
              <a:spcAft>
                <a:spcPts val="0"/>
              </a:spcAft>
              <a:buClr>
                <a:srgbClr val="FFFFFF"/>
              </a:buClr>
              <a:buSzPts val="1800"/>
              <a:buNone/>
              <a:defRPr/>
            </a:lvl9pPr>
          </a:lstStyle>
          <a:p/>
        </p:txBody>
      </p:sp>
      <p:sp>
        <p:nvSpPr>
          <p:cNvPr id="26" name="Google Shape;26;p6"/>
          <p:cNvSpPr txBox="1"/>
          <p:nvPr>
            <p:ph idx="1" type="body"/>
          </p:nvPr>
        </p:nvSpPr>
        <p:spPr>
          <a:xfrm>
            <a:off x="311699" y="1152475"/>
            <a:ext cx="3999900" cy="3416400"/>
          </a:xfrm>
          <a:prstGeom prst="rect">
            <a:avLst/>
          </a:prstGeom>
          <a:noFill/>
          <a:ln>
            <a:noFill/>
          </a:ln>
        </p:spPr>
        <p:txBody>
          <a:bodyPr anchorCtr="0" anchor="t" bIns="91400" lIns="91400" spcFirstLastPara="1" rIns="91400" wrap="square" tIns="91400">
            <a:normAutofit/>
          </a:bodyPr>
          <a:lstStyle>
            <a:lvl1pPr indent="-317500" lvl="0" marL="457200" rtl="0" algn="l">
              <a:lnSpc>
                <a:spcPct val="115000"/>
              </a:lnSpc>
              <a:spcBef>
                <a:spcPts val="0"/>
              </a:spcBef>
              <a:spcAft>
                <a:spcPts val="0"/>
              </a:spcAft>
              <a:buSzPts val="1400"/>
              <a:buChar char="●"/>
              <a:defRPr sz="1400"/>
            </a:lvl1pPr>
            <a:lvl2pPr indent="-317500" lvl="1" marL="914400" rtl="0" algn="l">
              <a:lnSpc>
                <a:spcPct val="115000"/>
              </a:lnSpc>
              <a:spcBef>
                <a:spcPts val="0"/>
              </a:spcBef>
              <a:spcAft>
                <a:spcPts val="0"/>
              </a:spcAft>
              <a:buSzPts val="1400"/>
              <a:buChar char="○"/>
              <a:defRPr sz="1400"/>
            </a:lvl2pPr>
            <a:lvl3pPr indent="-317500" lvl="2" marL="1371600" rtl="0" algn="l">
              <a:lnSpc>
                <a:spcPct val="115000"/>
              </a:lnSpc>
              <a:spcBef>
                <a:spcPts val="0"/>
              </a:spcBef>
              <a:spcAft>
                <a:spcPts val="0"/>
              </a:spcAft>
              <a:buSzPts val="1400"/>
              <a:buChar char="■"/>
              <a:defRPr sz="1400"/>
            </a:lvl3pPr>
            <a:lvl4pPr indent="-317500" lvl="3" marL="1828800" rtl="0" algn="l">
              <a:lnSpc>
                <a:spcPct val="115000"/>
              </a:lnSpc>
              <a:spcBef>
                <a:spcPts val="0"/>
              </a:spcBef>
              <a:spcAft>
                <a:spcPts val="0"/>
              </a:spcAft>
              <a:buSzPts val="1400"/>
              <a:buChar char="●"/>
              <a:defRPr sz="1400"/>
            </a:lvl4pPr>
            <a:lvl5pPr indent="-317500" lvl="4" marL="2286000" rtl="0" algn="l">
              <a:lnSpc>
                <a:spcPct val="115000"/>
              </a:lnSpc>
              <a:spcBef>
                <a:spcPts val="0"/>
              </a:spcBef>
              <a:spcAft>
                <a:spcPts val="0"/>
              </a:spcAft>
              <a:buSzPts val="1400"/>
              <a:buChar char="○"/>
              <a:defRPr sz="1400"/>
            </a:lvl5pPr>
            <a:lvl6pPr indent="-342900" lvl="5" marL="2743200" rtl="0" algn="l">
              <a:lnSpc>
                <a:spcPct val="115000"/>
              </a:lnSpc>
              <a:spcBef>
                <a:spcPts val="0"/>
              </a:spcBef>
              <a:spcAft>
                <a:spcPts val="0"/>
              </a:spcAft>
              <a:buSzPts val="1800"/>
              <a:buChar char="■"/>
              <a:defRPr/>
            </a:lvl6pPr>
            <a:lvl7pPr indent="-342900" lvl="6" marL="3200400" rtl="0" algn="l">
              <a:lnSpc>
                <a:spcPct val="115000"/>
              </a:lnSpc>
              <a:spcBef>
                <a:spcPts val="0"/>
              </a:spcBef>
              <a:spcAft>
                <a:spcPts val="0"/>
              </a:spcAft>
              <a:buSzPts val="1800"/>
              <a:buChar char="●"/>
              <a:defRPr/>
            </a:lvl7pPr>
            <a:lvl8pPr indent="-342900" lvl="7" marL="3657600" rtl="0" algn="l">
              <a:lnSpc>
                <a:spcPct val="115000"/>
              </a:lnSpc>
              <a:spcBef>
                <a:spcPts val="0"/>
              </a:spcBef>
              <a:spcAft>
                <a:spcPts val="0"/>
              </a:spcAft>
              <a:buSzPts val="1800"/>
              <a:buChar char="○"/>
              <a:defRPr/>
            </a:lvl8pPr>
            <a:lvl9pPr indent="-342900" lvl="8" marL="4114800" rtl="0" algn="l">
              <a:lnSpc>
                <a:spcPct val="115000"/>
              </a:lnSpc>
              <a:spcBef>
                <a:spcPts val="0"/>
              </a:spcBef>
              <a:spcAft>
                <a:spcPts val="0"/>
              </a:spcAft>
              <a:buSzPts val="1800"/>
              <a:buChar char="■"/>
              <a:defRPr/>
            </a:lvl9pPr>
          </a:lstStyle>
          <a:p/>
        </p:txBody>
      </p:sp>
      <p:sp>
        <p:nvSpPr>
          <p:cNvPr id="27" name="Google Shape;27;p6"/>
          <p:cNvSpPr txBox="1"/>
          <p:nvPr>
            <p:ph idx="2" type="body"/>
          </p:nvPr>
        </p:nvSpPr>
        <p:spPr>
          <a:xfrm>
            <a:off x="4832399" y="1152475"/>
            <a:ext cx="3999900" cy="3416400"/>
          </a:xfrm>
          <a:prstGeom prst="rect">
            <a:avLst/>
          </a:prstGeom>
          <a:noFill/>
          <a:ln>
            <a:noFill/>
          </a:ln>
        </p:spPr>
        <p:txBody>
          <a:bodyPr anchorCtr="0" anchor="t" bIns="91400" lIns="91400" spcFirstLastPara="1" rIns="91400" wrap="square" tIns="91400">
            <a:normAutofit/>
          </a:bodyPr>
          <a:lstStyle>
            <a:lvl1pPr indent="-342900" lvl="0" marL="457200" rtl="0" algn="l">
              <a:lnSpc>
                <a:spcPct val="115000"/>
              </a:lnSpc>
              <a:spcBef>
                <a:spcPts val="0"/>
              </a:spcBef>
              <a:spcAft>
                <a:spcPts val="0"/>
              </a:spcAft>
              <a:buSzPts val="1800"/>
              <a:buChar char="●"/>
              <a:defRPr/>
            </a:lvl1pPr>
            <a:lvl2pPr indent="-342900" lvl="1" marL="914400" rtl="0" algn="l">
              <a:lnSpc>
                <a:spcPct val="115000"/>
              </a:lnSpc>
              <a:spcBef>
                <a:spcPts val="0"/>
              </a:spcBef>
              <a:spcAft>
                <a:spcPts val="0"/>
              </a:spcAft>
              <a:buSzPts val="1800"/>
              <a:buChar char="○"/>
              <a:defRPr/>
            </a:lvl2pPr>
            <a:lvl3pPr indent="-342900" lvl="2" marL="1371600" rtl="0" algn="l">
              <a:lnSpc>
                <a:spcPct val="115000"/>
              </a:lnSpc>
              <a:spcBef>
                <a:spcPts val="0"/>
              </a:spcBef>
              <a:spcAft>
                <a:spcPts val="0"/>
              </a:spcAft>
              <a:buSzPts val="1800"/>
              <a:buChar char="■"/>
              <a:defRPr/>
            </a:lvl3pPr>
            <a:lvl4pPr indent="-342900" lvl="3" marL="1828800" rtl="0" algn="l">
              <a:lnSpc>
                <a:spcPct val="115000"/>
              </a:lnSpc>
              <a:spcBef>
                <a:spcPts val="0"/>
              </a:spcBef>
              <a:spcAft>
                <a:spcPts val="0"/>
              </a:spcAft>
              <a:buSzPts val="1800"/>
              <a:buChar char="●"/>
              <a:defRPr/>
            </a:lvl4pPr>
            <a:lvl5pPr indent="-342900" lvl="4" marL="2286000" rtl="0" algn="l">
              <a:lnSpc>
                <a:spcPct val="115000"/>
              </a:lnSpc>
              <a:spcBef>
                <a:spcPts val="0"/>
              </a:spcBef>
              <a:spcAft>
                <a:spcPts val="0"/>
              </a:spcAft>
              <a:buSzPts val="1800"/>
              <a:buChar char="○"/>
              <a:defRPr/>
            </a:lvl5pPr>
            <a:lvl6pPr indent="-342900" lvl="5" marL="2743200" rtl="0" algn="l">
              <a:lnSpc>
                <a:spcPct val="115000"/>
              </a:lnSpc>
              <a:spcBef>
                <a:spcPts val="0"/>
              </a:spcBef>
              <a:spcAft>
                <a:spcPts val="0"/>
              </a:spcAft>
              <a:buSzPts val="1800"/>
              <a:buChar char="■"/>
              <a:defRPr/>
            </a:lvl6pPr>
            <a:lvl7pPr indent="-342900" lvl="6" marL="3200400" rtl="0" algn="l">
              <a:lnSpc>
                <a:spcPct val="115000"/>
              </a:lnSpc>
              <a:spcBef>
                <a:spcPts val="0"/>
              </a:spcBef>
              <a:spcAft>
                <a:spcPts val="0"/>
              </a:spcAft>
              <a:buSzPts val="1800"/>
              <a:buChar char="●"/>
              <a:defRPr/>
            </a:lvl7pPr>
            <a:lvl8pPr indent="-342900" lvl="7" marL="3657600" rtl="0" algn="l">
              <a:lnSpc>
                <a:spcPct val="115000"/>
              </a:lnSpc>
              <a:spcBef>
                <a:spcPts val="0"/>
              </a:spcBef>
              <a:spcAft>
                <a:spcPts val="0"/>
              </a:spcAft>
              <a:buSzPts val="1800"/>
              <a:buChar char="○"/>
              <a:defRPr/>
            </a:lvl8pPr>
            <a:lvl9pPr indent="-342900" lvl="8" marL="4114800" rtl="0" algn="l">
              <a:lnSpc>
                <a:spcPct val="115000"/>
              </a:lnSpc>
              <a:spcBef>
                <a:spcPts val="0"/>
              </a:spcBef>
              <a:spcAft>
                <a:spcPts val="0"/>
              </a:spcAft>
              <a:buSzPts val="1800"/>
              <a:buChar char="■"/>
              <a:defRPr/>
            </a:lvl9pPr>
          </a:lstStyle>
          <a:p/>
        </p:txBody>
      </p:sp>
      <p:sp>
        <p:nvSpPr>
          <p:cNvPr id="28" name="Google Shape;28;p6"/>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1pPr>
            <a:lvl2pPr indent="0" lvl="1"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2pPr>
            <a:lvl3pPr indent="0" lvl="2"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3pPr>
            <a:lvl4pPr indent="0" lvl="3"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4pPr>
            <a:lvl5pPr indent="0" lvl="4"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5pPr>
            <a:lvl6pPr indent="0" lvl="5"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6pPr>
            <a:lvl7pPr indent="0" lvl="6"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7pPr>
            <a:lvl8pPr indent="0" lvl="7"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8pPr>
            <a:lvl9pPr indent="0" lvl="8"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type="titleOnly">
  <p:cSld name="TITLE_ONLY">
    <p:spTree>
      <p:nvGrpSpPr>
        <p:cNvPr id="29" name="Shape 29"/>
        <p:cNvGrpSpPr/>
        <p:nvPr/>
      </p:nvGrpSpPr>
      <p:grpSpPr>
        <a:xfrm>
          <a:off x="0" y="0"/>
          <a:ext cx="0" cy="0"/>
          <a:chOff x="0" y="0"/>
          <a:chExt cx="0" cy="0"/>
        </a:xfrm>
      </p:grpSpPr>
      <p:sp>
        <p:nvSpPr>
          <p:cNvPr id="30" name="Google Shape;30;p7"/>
          <p:cNvSpPr txBox="1"/>
          <p:nvPr>
            <p:ph type="title"/>
          </p:nvPr>
        </p:nvSpPr>
        <p:spPr>
          <a:xfrm>
            <a:off x="311699" y="445025"/>
            <a:ext cx="8520600" cy="572700"/>
          </a:xfrm>
          <a:prstGeom prst="rect">
            <a:avLst/>
          </a:prstGeom>
          <a:noFill/>
          <a:ln>
            <a:noFill/>
          </a:ln>
        </p:spPr>
        <p:txBody>
          <a:bodyPr anchorCtr="0" anchor="t" bIns="91400" lIns="91400" spcFirstLastPara="1" rIns="91400" wrap="square" tIns="91400">
            <a:normAutofit/>
          </a:bodyPr>
          <a:lstStyle>
            <a:lvl1pPr lvl="0" rtl="0" algn="l">
              <a:lnSpc>
                <a:spcPct val="100000"/>
              </a:lnSpc>
              <a:spcBef>
                <a:spcPts val="0"/>
              </a:spcBef>
              <a:spcAft>
                <a:spcPts val="0"/>
              </a:spcAft>
              <a:buClr>
                <a:srgbClr val="FFFFFF"/>
              </a:buClr>
              <a:buSzPts val="1800"/>
              <a:buNone/>
              <a:defRPr/>
            </a:lvl1pPr>
            <a:lvl2pPr lvl="1" rtl="0" algn="l">
              <a:lnSpc>
                <a:spcPct val="100000"/>
              </a:lnSpc>
              <a:spcBef>
                <a:spcPts val="0"/>
              </a:spcBef>
              <a:spcAft>
                <a:spcPts val="0"/>
              </a:spcAft>
              <a:buClr>
                <a:srgbClr val="FFFFFF"/>
              </a:buClr>
              <a:buSzPts val="1800"/>
              <a:buNone/>
              <a:defRPr/>
            </a:lvl2pPr>
            <a:lvl3pPr lvl="2" rtl="0" algn="l">
              <a:lnSpc>
                <a:spcPct val="100000"/>
              </a:lnSpc>
              <a:spcBef>
                <a:spcPts val="0"/>
              </a:spcBef>
              <a:spcAft>
                <a:spcPts val="0"/>
              </a:spcAft>
              <a:buClr>
                <a:srgbClr val="FFFFFF"/>
              </a:buClr>
              <a:buSzPts val="1800"/>
              <a:buNone/>
              <a:defRPr/>
            </a:lvl3pPr>
            <a:lvl4pPr lvl="3" rtl="0" algn="l">
              <a:lnSpc>
                <a:spcPct val="100000"/>
              </a:lnSpc>
              <a:spcBef>
                <a:spcPts val="0"/>
              </a:spcBef>
              <a:spcAft>
                <a:spcPts val="0"/>
              </a:spcAft>
              <a:buClr>
                <a:srgbClr val="FFFFFF"/>
              </a:buClr>
              <a:buSzPts val="1800"/>
              <a:buNone/>
              <a:defRPr/>
            </a:lvl4pPr>
            <a:lvl5pPr lvl="4" rtl="0" algn="l">
              <a:lnSpc>
                <a:spcPct val="100000"/>
              </a:lnSpc>
              <a:spcBef>
                <a:spcPts val="0"/>
              </a:spcBef>
              <a:spcAft>
                <a:spcPts val="0"/>
              </a:spcAft>
              <a:buClr>
                <a:srgbClr val="FFFFFF"/>
              </a:buClr>
              <a:buSzPts val="1800"/>
              <a:buNone/>
              <a:defRPr/>
            </a:lvl5pPr>
            <a:lvl6pPr lvl="5" rtl="0" algn="l">
              <a:lnSpc>
                <a:spcPct val="100000"/>
              </a:lnSpc>
              <a:spcBef>
                <a:spcPts val="0"/>
              </a:spcBef>
              <a:spcAft>
                <a:spcPts val="0"/>
              </a:spcAft>
              <a:buClr>
                <a:srgbClr val="FFFFFF"/>
              </a:buClr>
              <a:buSzPts val="1800"/>
              <a:buNone/>
              <a:defRPr/>
            </a:lvl6pPr>
            <a:lvl7pPr lvl="6" rtl="0" algn="l">
              <a:lnSpc>
                <a:spcPct val="100000"/>
              </a:lnSpc>
              <a:spcBef>
                <a:spcPts val="0"/>
              </a:spcBef>
              <a:spcAft>
                <a:spcPts val="0"/>
              </a:spcAft>
              <a:buClr>
                <a:srgbClr val="FFFFFF"/>
              </a:buClr>
              <a:buSzPts val="1800"/>
              <a:buNone/>
              <a:defRPr/>
            </a:lvl7pPr>
            <a:lvl8pPr lvl="7" rtl="0" algn="l">
              <a:lnSpc>
                <a:spcPct val="100000"/>
              </a:lnSpc>
              <a:spcBef>
                <a:spcPts val="0"/>
              </a:spcBef>
              <a:spcAft>
                <a:spcPts val="0"/>
              </a:spcAft>
              <a:buClr>
                <a:srgbClr val="FFFFFF"/>
              </a:buClr>
              <a:buSzPts val="1800"/>
              <a:buNone/>
              <a:defRPr/>
            </a:lvl8pPr>
            <a:lvl9pPr lvl="8" rtl="0" algn="l">
              <a:lnSpc>
                <a:spcPct val="100000"/>
              </a:lnSpc>
              <a:spcBef>
                <a:spcPts val="0"/>
              </a:spcBef>
              <a:spcAft>
                <a:spcPts val="0"/>
              </a:spcAft>
              <a:buClr>
                <a:srgbClr val="FFFFFF"/>
              </a:buClr>
              <a:buSzPts val="1800"/>
              <a:buNone/>
              <a:defRPr/>
            </a:lvl9pPr>
          </a:lstStyle>
          <a:p/>
        </p:txBody>
      </p:sp>
      <p:sp>
        <p:nvSpPr>
          <p:cNvPr id="31" name="Google Shape;31;p7"/>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1pPr>
            <a:lvl2pPr indent="0" lvl="1"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2pPr>
            <a:lvl3pPr indent="0" lvl="2"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3pPr>
            <a:lvl4pPr indent="0" lvl="3"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4pPr>
            <a:lvl5pPr indent="0" lvl="4"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5pPr>
            <a:lvl6pPr indent="0" lvl="5"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6pPr>
            <a:lvl7pPr indent="0" lvl="6"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7pPr>
            <a:lvl8pPr indent="0" lvl="7"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8pPr>
            <a:lvl9pPr indent="0" lvl="8"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_POINT">
  <p:cSld name="MAIN_POINT">
    <p:bg>
      <p:bgPr>
        <a:solidFill>
          <a:srgbClr val="E0E0E0"/>
        </a:solidFill>
      </p:bgPr>
    </p:bg>
    <p:spTree>
      <p:nvGrpSpPr>
        <p:cNvPr id="32" name="Shape 32"/>
        <p:cNvGrpSpPr/>
        <p:nvPr/>
      </p:nvGrpSpPr>
      <p:grpSpPr>
        <a:xfrm>
          <a:off x="0" y="0"/>
          <a:ext cx="0" cy="0"/>
          <a:chOff x="0" y="0"/>
          <a:chExt cx="0" cy="0"/>
        </a:xfrm>
      </p:grpSpPr>
      <p:sp>
        <p:nvSpPr>
          <p:cNvPr id="33" name="Google Shape;33;p8"/>
          <p:cNvSpPr txBox="1"/>
          <p:nvPr>
            <p:ph type="title"/>
          </p:nvPr>
        </p:nvSpPr>
        <p:spPr>
          <a:xfrm>
            <a:off x="490250" y="526349"/>
            <a:ext cx="6227100" cy="4090800"/>
          </a:xfrm>
          <a:prstGeom prst="rect">
            <a:avLst/>
          </a:prstGeom>
          <a:noFill/>
          <a:ln>
            <a:noFill/>
          </a:ln>
        </p:spPr>
        <p:txBody>
          <a:bodyPr anchorCtr="0" anchor="ctr" bIns="91400" lIns="91400" spcFirstLastPara="1" rIns="91400" wrap="square" tIns="91400">
            <a:normAutofit/>
          </a:bodyPr>
          <a:lstStyle>
            <a:lvl1pPr lvl="0" rtl="0" algn="l">
              <a:lnSpc>
                <a:spcPct val="100000"/>
              </a:lnSpc>
              <a:spcBef>
                <a:spcPts val="0"/>
              </a:spcBef>
              <a:spcAft>
                <a:spcPts val="0"/>
              </a:spcAft>
              <a:buClr>
                <a:srgbClr val="37474F"/>
              </a:buClr>
              <a:buSzPts val="4800"/>
              <a:buFont typeface="Oswald"/>
              <a:buNone/>
              <a:defRPr sz="4800">
                <a:solidFill>
                  <a:srgbClr val="37474F"/>
                </a:solidFill>
              </a:defRPr>
            </a:lvl1pPr>
            <a:lvl2pPr lvl="1" rtl="0" algn="l">
              <a:lnSpc>
                <a:spcPct val="100000"/>
              </a:lnSpc>
              <a:spcBef>
                <a:spcPts val="0"/>
              </a:spcBef>
              <a:spcAft>
                <a:spcPts val="0"/>
              </a:spcAft>
              <a:buClr>
                <a:srgbClr val="FFFFFF"/>
              </a:buClr>
              <a:buSzPts val="1800"/>
              <a:buNone/>
              <a:defRPr/>
            </a:lvl2pPr>
            <a:lvl3pPr lvl="2" rtl="0" algn="l">
              <a:lnSpc>
                <a:spcPct val="100000"/>
              </a:lnSpc>
              <a:spcBef>
                <a:spcPts val="0"/>
              </a:spcBef>
              <a:spcAft>
                <a:spcPts val="0"/>
              </a:spcAft>
              <a:buClr>
                <a:srgbClr val="FFFFFF"/>
              </a:buClr>
              <a:buSzPts val="1800"/>
              <a:buNone/>
              <a:defRPr/>
            </a:lvl3pPr>
            <a:lvl4pPr lvl="3" rtl="0" algn="l">
              <a:lnSpc>
                <a:spcPct val="100000"/>
              </a:lnSpc>
              <a:spcBef>
                <a:spcPts val="0"/>
              </a:spcBef>
              <a:spcAft>
                <a:spcPts val="0"/>
              </a:spcAft>
              <a:buClr>
                <a:srgbClr val="FFFFFF"/>
              </a:buClr>
              <a:buSzPts val="1800"/>
              <a:buNone/>
              <a:defRPr/>
            </a:lvl4pPr>
            <a:lvl5pPr lvl="4" rtl="0" algn="l">
              <a:lnSpc>
                <a:spcPct val="100000"/>
              </a:lnSpc>
              <a:spcBef>
                <a:spcPts val="0"/>
              </a:spcBef>
              <a:spcAft>
                <a:spcPts val="0"/>
              </a:spcAft>
              <a:buClr>
                <a:srgbClr val="FFFFFF"/>
              </a:buClr>
              <a:buSzPts val="1800"/>
              <a:buNone/>
              <a:defRPr/>
            </a:lvl5pPr>
            <a:lvl6pPr lvl="5" rtl="0" algn="l">
              <a:lnSpc>
                <a:spcPct val="100000"/>
              </a:lnSpc>
              <a:spcBef>
                <a:spcPts val="0"/>
              </a:spcBef>
              <a:spcAft>
                <a:spcPts val="0"/>
              </a:spcAft>
              <a:buClr>
                <a:srgbClr val="FFFFFF"/>
              </a:buClr>
              <a:buSzPts val="1800"/>
              <a:buNone/>
              <a:defRPr/>
            </a:lvl6pPr>
            <a:lvl7pPr lvl="6" rtl="0" algn="l">
              <a:lnSpc>
                <a:spcPct val="100000"/>
              </a:lnSpc>
              <a:spcBef>
                <a:spcPts val="0"/>
              </a:spcBef>
              <a:spcAft>
                <a:spcPts val="0"/>
              </a:spcAft>
              <a:buClr>
                <a:srgbClr val="FFFFFF"/>
              </a:buClr>
              <a:buSzPts val="1800"/>
              <a:buNone/>
              <a:defRPr/>
            </a:lvl7pPr>
            <a:lvl8pPr lvl="7" rtl="0" algn="l">
              <a:lnSpc>
                <a:spcPct val="100000"/>
              </a:lnSpc>
              <a:spcBef>
                <a:spcPts val="0"/>
              </a:spcBef>
              <a:spcAft>
                <a:spcPts val="0"/>
              </a:spcAft>
              <a:buClr>
                <a:srgbClr val="FFFFFF"/>
              </a:buClr>
              <a:buSzPts val="1800"/>
              <a:buNone/>
              <a:defRPr/>
            </a:lvl8pPr>
            <a:lvl9pPr lvl="8" rtl="0" algn="l">
              <a:lnSpc>
                <a:spcPct val="100000"/>
              </a:lnSpc>
              <a:spcBef>
                <a:spcPts val="0"/>
              </a:spcBef>
              <a:spcAft>
                <a:spcPts val="0"/>
              </a:spcAft>
              <a:buClr>
                <a:srgbClr val="FFFFFF"/>
              </a:buClr>
              <a:buSzPts val="1800"/>
              <a:buNone/>
              <a:defRPr/>
            </a:lvl9pPr>
          </a:lstStyle>
          <a:p/>
        </p:txBody>
      </p:sp>
      <p:sp>
        <p:nvSpPr>
          <p:cNvPr id="34" name="Google Shape;34;p8"/>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rgbClr val="37474F"/>
              </a:buClr>
              <a:buSzPts val="1000"/>
              <a:buFont typeface="Average"/>
              <a:buNone/>
              <a:defRPr>
                <a:solidFill>
                  <a:srgbClr val="37474F"/>
                </a:solidFill>
              </a:defRPr>
            </a:lvl1pPr>
            <a:lvl2pPr indent="0" lvl="1" marL="0" rtl="0" algn="r">
              <a:lnSpc>
                <a:spcPct val="100000"/>
              </a:lnSpc>
              <a:spcBef>
                <a:spcPts val="0"/>
              </a:spcBef>
              <a:spcAft>
                <a:spcPts val="0"/>
              </a:spcAft>
              <a:buClr>
                <a:srgbClr val="37474F"/>
              </a:buClr>
              <a:buSzPts val="1000"/>
              <a:buFont typeface="Average"/>
              <a:buNone/>
              <a:defRPr>
                <a:solidFill>
                  <a:srgbClr val="37474F"/>
                </a:solidFill>
              </a:defRPr>
            </a:lvl2pPr>
            <a:lvl3pPr indent="0" lvl="2" marL="0" rtl="0" algn="r">
              <a:lnSpc>
                <a:spcPct val="100000"/>
              </a:lnSpc>
              <a:spcBef>
                <a:spcPts val="0"/>
              </a:spcBef>
              <a:spcAft>
                <a:spcPts val="0"/>
              </a:spcAft>
              <a:buClr>
                <a:srgbClr val="37474F"/>
              </a:buClr>
              <a:buSzPts val="1000"/>
              <a:buFont typeface="Average"/>
              <a:buNone/>
              <a:defRPr>
                <a:solidFill>
                  <a:srgbClr val="37474F"/>
                </a:solidFill>
              </a:defRPr>
            </a:lvl3pPr>
            <a:lvl4pPr indent="0" lvl="3" marL="0" rtl="0" algn="r">
              <a:lnSpc>
                <a:spcPct val="100000"/>
              </a:lnSpc>
              <a:spcBef>
                <a:spcPts val="0"/>
              </a:spcBef>
              <a:spcAft>
                <a:spcPts val="0"/>
              </a:spcAft>
              <a:buClr>
                <a:srgbClr val="37474F"/>
              </a:buClr>
              <a:buSzPts val="1000"/>
              <a:buFont typeface="Average"/>
              <a:buNone/>
              <a:defRPr>
                <a:solidFill>
                  <a:srgbClr val="37474F"/>
                </a:solidFill>
              </a:defRPr>
            </a:lvl4pPr>
            <a:lvl5pPr indent="0" lvl="4" marL="0" rtl="0" algn="r">
              <a:lnSpc>
                <a:spcPct val="100000"/>
              </a:lnSpc>
              <a:spcBef>
                <a:spcPts val="0"/>
              </a:spcBef>
              <a:spcAft>
                <a:spcPts val="0"/>
              </a:spcAft>
              <a:buClr>
                <a:srgbClr val="37474F"/>
              </a:buClr>
              <a:buSzPts val="1000"/>
              <a:buFont typeface="Average"/>
              <a:buNone/>
              <a:defRPr>
                <a:solidFill>
                  <a:srgbClr val="37474F"/>
                </a:solidFill>
              </a:defRPr>
            </a:lvl5pPr>
            <a:lvl6pPr indent="0" lvl="5" marL="0" rtl="0" algn="r">
              <a:lnSpc>
                <a:spcPct val="100000"/>
              </a:lnSpc>
              <a:spcBef>
                <a:spcPts val="0"/>
              </a:spcBef>
              <a:spcAft>
                <a:spcPts val="0"/>
              </a:spcAft>
              <a:buClr>
                <a:srgbClr val="37474F"/>
              </a:buClr>
              <a:buSzPts val="1000"/>
              <a:buFont typeface="Average"/>
              <a:buNone/>
              <a:defRPr>
                <a:solidFill>
                  <a:srgbClr val="37474F"/>
                </a:solidFill>
              </a:defRPr>
            </a:lvl6pPr>
            <a:lvl7pPr indent="0" lvl="6" marL="0" rtl="0" algn="r">
              <a:lnSpc>
                <a:spcPct val="100000"/>
              </a:lnSpc>
              <a:spcBef>
                <a:spcPts val="0"/>
              </a:spcBef>
              <a:spcAft>
                <a:spcPts val="0"/>
              </a:spcAft>
              <a:buClr>
                <a:srgbClr val="37474F"/>
              </a:buClr>
              <a:buSzPts val="1000"/>
              <a:buFont typeface="Average"/>
              <a:buNone/>
              <a:defRPr>
                <a:solidFill>
                  <a:srgbClr val="37474F"/>
                </a:solidFill>
              </a:defRPr>
            </a:lvl7pPr>
            <a:lvl8pPr indent="0" lvl="7" marL="0" rtl="0" algn="r">
              <a:lnSpc>
                <a:spcPct val="100000"/>
              </a:lnSpc>
              <a:spcBef>
                <a:spcPts val="0"/>
              </a:spcBef>
              <a:spcAft>
                <a:spcPts val="0"/>
              </a:spcAft>
              <a:buClr>
                <a:srgbClr val="37474F"/>
              </a:buClr>
              <a:buSzPts val="1000"/>
              <a:buFont typeface="Average"/>
              <a:buNone/>
              <a:defRPr>
                <a:solidFill>
                  <a:srgbClr val="37474F"/>
                </a:solidFill>
              </a:defRPr>
            </a:lvl8pPr>
            <a:lvl9pPr indent="0" lvl="8" marL="0" rtl="0" algn="r">
              <a:lnSpc>
                <a:spcPct val="100000"/>
              </a:lnSpc>
              <a:spcBef>
                <a:spcPts val="0"/>
              </a:spcBef>
              <a:spcAft>
                <a:spcPts val="0"/>
              </a:spcAft>
              <a:buClr>
                <a:srgbClr val="37474F"/>
              </a:buClr>
              <a:buSzPts val="1000"/>
              <a:buFont typeface="Average"/>
              <a:buNone/>
              <a:defRPr>
                <a:solidFill>
                  <a:srgbClr val="37474F"/>
                </a:solidFill>
              </a:defRPr>
            </a:lvl9pPr>
          </a:lstStyle>
          <a:p>
            <a:pPr indent="0" lvl="0" marL="0" rtl="0" algn="r">
              <a:spcBef>
                <a:spcPts val="0"/>
              </a:spcBef>
              <a:spcAft>
                <a:spcPts val="0"/>
              </a:spcAft>
              <a:buNone/>
            </a:pPr>
            <a:fld id="{00000000-1234-1234-1234-123412341234}" type="slidenum">
              <a:rPr lang="it"/>
              <a:t>‹#›</a:t>
            </a:fld>
            <a:endParaRPr b="0" i="0" sz="1000" u="none" cap="none" strike="noStrike">
              <a:latin typeface="Average"/>
              <a:ea typeface="Average"/>
              <a:cs typeface="Average"/>
              <a:sym typeface="Averag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0"/>
            <a:ext cx="4572000" cy="5143500"/>
          </a:xfrm>
          <a:prstGeom prst="rect">
            <a:avLst/>
          </a:pr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cxnSp>
        <p:nvCxnSpPr>
          <p:cNvPr id="37" name="Google Shape;37;p9"/>
          <p:cNvCxnSpPr/>
          <p:nvPr/>
        </p:nvCxnSpPr>
        <p:spPr>
          <a:xfrm>
            <a:off x="5029675" y="4495500"/>
            <a:ext cx="468300" cy="0"/>
          </a:xfrm>
          <a:prstGeom prst="straightConnector1">
            <a:avLst/>
          </a:prstGeom>
          <a:noFill/>
          <a:ln cap="flat" cmpd="sng" w="19050">
            <a:solidFill>
              <a:srgbClr val="37474F"/>
            </a:solidFill>
            <a:prstDash val="solid"/>
            <a:round/>
            <a:headEnd len="sm" w="sm" type="none"/>
            <a:tailEnd len="sm" w="sm" type="none"/>
          </a:ln>
        </p:spPr>
      </p:cxnSp>
      <p:sp>
        <p:nvSpPr>
          <p:cNvPr id="38" name="Google Shape;38;p9"/>
          <p:cNvSpPr txBox="1"/>
          <p:nvPr>
            <p:ph type="title"/>
          </p:nvPr>
        </p:nvSpPr>
        <p:spPr>
          <a:xfrm>
            <a:off x="265500" y="1081399"/>
            <a:ext cx="4045200" cy="1710300"/>
          </a:xfrm>
          <a:prstGeom prst="rect">
            <a:avLst/>
          </a:prstGeom>
          <a:noFill/>
          <a:ln>
            <a:noFill/>
          </a:ln>
        </p:spPr>
        <p:txBody>
          <a:bodyPr anchorCtr="0" anchor="b" bIns="91400" lIns="91400" spcFirstLastPara="1" rIns="91400" wrap="square" tIns="91400">
            <a:normAutofit/>
          </a:bodyPr>
          <a:lstStyle>
            <a:lvl1pPr lvl="0" rtl="0" algn="ctr">
              <a:lnSpc>
                <a:spcPct val="100000"/>
              </a:lnSpc>
              <a:spcBef>
                <a:spcPts val="0"/>
              </a:spcBef>
              <a:spcAft>
                <a:spcPts val="0"/>
              </a:spcAft>
              <a:buClr>
                <a:schemeClr val="accent5"/>
              </a:buClr>
              <a:buSzPts val="5700"/>
              <a:buFont typeface="Short Stack"/>
              <a:buNone/>
              <a:defRPr sz="5700">
                <a:solidFill>
                  <a:schemeClr val="accent5"/>
                </a:solidFill>
                <a:latin typeface="Short Stack"/>
                <a:ea typeface="Short Stack"/>
                <a:cs typeface="Short Stack"/>
                <a:sym typeface="Short Stack"/>
              </a:defRPr>
            </a:lvl1pPr>
            <a:lvl2pPr lvl="1" rtl="0" algn="l">
              <a:lnSpc>
                <a:spcPct val="100000"/>
              </a:lnSpc>
              <a:spcBef>
                <a:spcPts val="0"/>
              </a:spcBef>
              <a:spcAft>
                <a:spcPts val="0"/>
              </a:spcAft>
              <a:buClr>
                <a:srgbClr val="FFFFFF"/>
              </a:buClr>
              <a:buSzPts val="1800"/>
              <a:buNone/>
              <a:defRPr/>
            </a:lvl2pPr>
            <a:lvl3pPr lvl="2" rtl="0" algn="l">
              <a:lnSpc>
                <a:spcPct val="100000"/>
              </a:lnSpc>
              <a:spcBef>
                <a:spcPts val="0"/>
              </a:spcBef>
              <a:spcAft>
                <a:spcPts val="0"/>
              </a:spcAft>
              <a:buClr>
                <a:srgbClr val="FFFFFF"/>
              </a:buClr>
              <a:buSzPts val="1800"/>
              <a:buNone/>
              <a:defRPr/>
            </a:lvl3pPr>
            <a:lvl4pPr lvl="3" rtl="0" algn="l">
              <a:lnSpc>
                <a:spcPct val="100000"/>
              </a:lnSpc>
              <a:spcBef>
                <a:spcPts val="0"/>
              </a:spcBef>
              <a:spcAft>
                <a:spcPts val="0"/>
              </a:spcAft>
              <a:buClr>
                <a:srgbClr val="FFFFFF"/>
              </a:buClr>
              <a:buSzPts val="1800"/>
              <a:buNone/>
              <a:defRPr/>
            </a:lvl4pPr>
            <a:lvl5pPr lvl="4" rtl="0" algn="l">
              <a:lnSpc>
                <a:spcPct val="100000"/>
              </a:lnSpc>
              <a:spcBef>
                <a:spcPts val="0"/>
              </a:spcBef>
              <a:spcAft>
                <a:spcPts val="0"/>
              </a:spcAft>
              <a:buClr>
                <a:srgbClr val="FFFFFF"/>
              </a:buClr>
              <a:buSzPts val="1800"/>
              <a:buNone/>
              <a:defRPr/>
            </a:lvl5pPr>
            <a:lvl6pPr lvl="5" rtl="0" algn="l">
              <a:lnSpc>
                <a:spcPct val="100000"/>
              </a:lnSpc>
              <a:spcBef>
                <a:spcPts val="0"/>
              </a:spcBef>
              <a:spcAft>
                <a:spcPts val="0"/>
              </a:spcAft>
              <a:buClr>
                <a:srgbClr val="FFFFFF"/>
              </a:buClr>
              <a:buSzPts val="1800"/>
              <a:buNone/>
              <a:defRPr/>
            </a:lvl6pPr>
            <a:lvl7pPr lvl="6" rtl="0" algn="l">
              <a:lnSpc>
                <a:spcPct val="100000"/>
              </a:lnSpc>
              <a:spcBef>
                <a:spcPts val="0"/>
              </a:spcBef>
              <a:spcAft>
                <a:spcPts val="0"/>
              </a:spcAft>
              <a:buClr>
                <a:srgbClr val="FFFFFF"/>
              </a:buClr>
              <a:buSzPts val="1800"/>
              <a:buNone/>
              <a:defRPr/>
            </a:lvl7pPr>
            <a:lvl8pPr lvl="7" rtl="0" algn="l">
              <a:lnSpc>
                <a:spcPct val="100000"/>
              </a:lnSpc>
              <a:spcBef>
                <a:spcPts val="0"/>
              </a:spcBef>
              <a:spcAft>
                <a:spcPts val="0"/>
              </a:spcAft>
              <a:buClr>
                <a:srgbClr val="FFFFFF"/>
              </a:buClr>
              <a:buSzPts val="1800"/>
              <a:buNone/>
              <a:defRPr/>
            </a:lvl8pPr>
            <a:lvl9pPr lvl="8" rtl="0" algn="l">
              <a:lnSpc>
                <a:spcPct val="100000"/>
              </a:lnSpc>
              <a:spcBef>
                <a:spcPts val="0"/>
              </a:spcBef>
              <a:spcAft>
                <a:spcPts val="0"/>
              </a:spcAft>
              <a:buClr>
                <a:srgbClr val="FFFFFF"/>
              </a:buClr>
              <a:buSzPts val="1800"/>
              <a:buNone/>
              <a:defRPr/>
            </a:lvl9pPr>
          </a:lstStyle>
          <a:p/>
        </p:txBody>
      </p:sp>
      <p:sp>
        <p:nvSpPr>
          <p:cNvPr id="39" name="Google Shape;39;p9"/>
          <p:cNvSpPr txBox="1"/>
          <p:nvPr>
            <p:ph idx="1" type="body"/>
          </p:nvPr>
        </p:nvSpPr>
        <p:spPr>
          <a:xfrm>
            <a:off x="265500" y="2845200"/>
            <a:ext cx="4045200" cy="1345500"/>
          </a:xfrm>
          <a:prstGeom prst="rect">
            <a:avLst/>
          </a:prstGeom>
          <a:noFill/>
          <a:ln>
            <a:noFill/>
          </a:ln>
        </p:spPr>
        <p:txBody>
          <a:bodyPr anchorCtr="0" anchor="t" bIns="91400" lIns="91400" spcFirstLastPara="1" rIns="91400" wrap="square" tIns="91400">
            <a:normAutofit/>
          </a:bodyPr>
          <a:lstStyle>
            <a:lvl1pPr indent="-228600" lvl="0" marL="457200" rtl="0" algn="ctr">
              <a:lnSpc>
                <a:spcPct val="100000"/>
              </a:lnSpc>
              <a:spcBef>
                <a:spcPts val="0"/>
              </a:spcBef>
              <a:spcAft>
                <a:spcPts val="0"/>
              </a:spcAft>
              <a:buClr>
                <a:srgbClr val="FFFFFF"/>
              </a:buClr>
              <a:buSzPts val="2100"/>
              <a:buFont typeface="Average"/>
              <a:buNone/>
              <a:defRPr sz="2100">
                <a:solidFill>
                  <a:srgbClr val="FFFFFF"/>
                </a:solidFill>
              </a:defRPr>
            </a:lvl1pPr>
            <a:lvl2pPr indent="-228600" lvl="1" marL="914400" rtl="0" algn="ctr">
              <a:lnSpc>
                <a:spcPct val="100000"/>
              </a:lnSpc>
              <a:spcBef>
                <a:spcPts val="0"/>
              </a:spcBef>
              <a:spcAft>
                <a:spcPts val="0"/>
              </a:spcAft>
              <a:buClr>
                <a:srgbClr val="FFFFFF"/>
              </a:buClr>
              <a:buSzPts val="2100"/>
              <a:buFont typeface="Average"/>
              <a:buNone/>
              <a:defRPr sz="2100">
                <a:solidFill>
                  <a:srgbClr val="FFFFFF"/>
                </a:solidFill>
              </a:defRPr>
            </a:lvl2pPr>
            <a:lvl3pPr indent="-228600" lvl="2" marL="1371600" rtl="0" algn="ctr">
              <a:lnSpc>
                <a:spcPct val="100000"/>
              </a:lnSpc>
              <a:spcBef>
                <a:spcPts val="0"/>
              </a:spcBef>
              <a:spcAft>
                <a:spcPts val="0"/>
              </a:spcAft>
              <a:buClr>
                <a:srgbClr val="FFFFFF"/>
              </a:buClr>
              <a:buSzPts val="2100"/>
              <a:buFont typeface="Average"/>
              <a:buNone/>
              <a:defRPr sz="2100">
                <a:solidFill>
                  <a:srgbClr val="FFFFFF"/>
                </a:solidFill>
              </a:defRPr>
            </a:lvl3pPr>
            <a:lvl4pPr indent="-228600" lvl="3" marL="1828800" rtl="0" algn="ctr">
              <a:lnSpc>
                <a:spcPct val="100000"/>
              </a:lnSpc>
              <a:spcBef>
                <a:spcPts val="0"/>
              </a:spcBef>
              <a:spcAft>
                <a:spcPts val="0"/>
              </a:spcAft>
              <a:buClr>
                <a:srgbClr val="FFFFFF"/>
              </a:buClr>
              <a:buSzPts val="2100"/>
              <a:buFont typeface="Average"/>
              <a:buNone/>
              <a:defRPr sz="2100">
                <a:solidFill>
                  <a:srgbClr val="FFFFFF"/>
                </a:solidFill>
              </a:defRPr>
            </a:lvl4pPr>
            <a:lvl5pPr indent="-228600" lvl="4" marL="2286000" rtl="0" algn="ctr">
              <a:lnSpc>
                <a:spcPct val="100000"/>
              </a:lnSpc>
              <a:spcBef>
                <a:spcPts val="0"/>
              </a:spcBef>
              <a:spcAft>
                <a:spcPts val="0"/>
              </a:spcAft>
              <a:buClr>
                <a:srgbClr val="FFFFFF"/>
              </a:buClr>
              <a:buSzPts val="2100"/>
              <a:buFont typeface="Average"/>
              <a:buNone/>
              <a:defRPr sz="2100">
                <a:solidFill>
                  <a:srgbClr val="FFFFFF"/>
                </a:solidFill>
              </a:defRPr>
            </a:lvl5pPr>
            <a:lvl6pPr indent="-342900" lvl="5" marL="2743200" rtl="0" algn="l">
              <a:lnSpc>
                <a:spcPct val="115000"/>
              </a:lnSpc>
              <a:spcBef>
                <a:spcPts val="0"/>
              </a:spcBef>
              <a:spcAft>
                <a:spcPts val="0"/>
              </a:spcAft>
              <a:buSzPts val="1800"/>
              <a:buChar char="■"/>
              <a:defRPr/>
            </a:lvl6pPr>
            <a:lvl7pPr indent="-342900" lvl="6" marL="3200400" rtl="0" algn="l">
              <a:lnSpc>
                <a:spcPct val="115000"/>
              </a:lnSpc>
              <a:spcBef>
                <a:spcPts val="0"/>
              </a:spcBef>
              <a:spcAft>
                <a:spcPts val="0"/>
              </a:spcAft>
              <a:buSzPts val="1800"/>
              <a:buChar char="●"/>
              <a:defRPr/>
            </a:lvl7pPr>
            <a:lvl8pPr indent="-342900" lvl="7" marL="3657600" rtl="0" algn="l">
              <a:lnSpc>
                <a:spcPct val="115000"/>
              </a:lnSpc>
              <a:spcBef>
                <a:spcPts val="0"/>
              </a:spcBef>
              <a:spcAft>
                <a:spcPts val="0"/>
              </a:spcAft>
              <a:buSzPts val="1800"/>
              <a:buChar char="○"/>
              <a:defRPr/>
            </a:lvl8pPr>
            <a:lvl9pPr indent="-342900" lvl="8" marL="4114800" rtl="0" algn="l">
              <a:lnSpc>
                <a:spcPct val="115000"/>
              </a:lnSpc>
              <a:spcBef>
                <a:spcPts val="0"/>
              </a:spcBef>
              <a:spcAft>
                <a:spcPts val="0"/>
              </a:spcAft>
              <a:buSzPts val="1800"/>
              <a:buChar char="■"/>
              <a:defRPr/>
            </a:lvl9pPr>
          </a:lstStyle>
          <a:p/>
        </p:txBody>
      </p:sp>
      <p:sp>
        <p:nvSpPr>
          <p:cNvPr id="40" name="Google Shape;40;p9"/>
          <p:cNvSpPr txBox="1"/>
          <p:nvPr>
            <p:ph idx="2" type="body"/>
          </p:nvPr>
        </p:nvSpPr>
        <p:spPr>
          <a:xfrm>
            <a:off x="4939500" y="724199"/>
            <a:ext cx="3837000" cy="3695100"/>
          </a:xfrm>
          <a:prstGeom prst="rect">
            <a:avLst/>
          </a:prstGeom>
          <a:noFill/>
          <a:ln>
            <a:noFill/>
          </a:ln>
        </p:spPr>
        <p:txBody>
          <a:bodyPr anchorCtr="0" anchor="ctr" bIns="91400" lIns="91400" spcFirstLastPara="1" rIns="91400" wrap="square" tIns="91400">
            <a:normAutofit/>
          </a:bodyPr>
          <a:lstStyle>
            <a:lvl1pPr indent="-342900" lvl="0" marL="457200" rtl="0" algn="l">
              <a:lnSpc>
                <a:spcPct val="115000"/>
              </a:lnSpc>
              <a:spcBef>
                <a:spcPts val="0"/>
              </a:spcBef>
              <a:spcAft>
                <a:spcPts val="0"/>
              </a:spcAft>
              <a:buSzPts val="1800"/>
              <a:buChar char="●"/>
              <a:defRPr/>
            </a:lvl1pPr>
            <a:lvl2pPr indent="-342900" lvl="1" marL="914400" rtl="0" algn="l">
              <a:lnSpc>
                <a:spcPct val="115000"/>
              </a:lnSpc>
              <a:spcBef>
                <a:spcPts val="0"/>
              </a:spcBef>
              <a:spcAft>
                <a:spcPts val="0"/>
              </a:spcAft>
              <a:buSzPts val="1800"/>
              <a:buChar char="○"/>
              <a:defRPr/>
            </a:lvl2pPr>
            <a:lvl3pPr indent="-342900" lvl="2" marL="1371600" rtl="0" algn="l">
              <a:lnSpc>
                <a:spcPct val="115000"/>
              </a:lnSpc>
              <a:spcBef>
                <a:spcPts val="0"/>
              </a:spcBef>
              <a:spcAft>
                <a:spcPts val="0"/>
              </a:spcAft>
              <a:buSzPts val="1800"/>
              <a:buChar char="■"/>
              <a:defRPr/>
            </a:lvl3pPr>
            <a:lvl4pPr indent="-342900" lvl="3" marL="1828800" rtl="0" algn="l">
              <a:lnSpc>
                <a:spcPct val="115000"/>
              </a:lnSpc>
              <a:spcBef>
                <a:spcPts val="0"/>
              </a:spcBef>
              <a:spcAft>
                <a:spcPts val="0"/>
              </a:spcAft>
              <a:buSzPts val="1800"/>
              <a:buChar char="●"/>
              <a:defRPr/>
            </a:lvl4pPr>
            <a:lvl5pPr indent="-342900" lvl="4" marL="2286000" rtl="0" algn="l">
              <a:lnSpc>
                <a:spcPct val="115000"/>
              </a:lnSpc>
              <a:spcBef>
                <a:spcPts val="0"/>
              </a:spcBef>
              <a:spcAft>
                <a:spcPts val="0"/>
              </a:spcAft>
              <a:buSzPts val="1800"/>
              <a:buChar char="○"/>
              <a:defRPr/>
            </a:lvl5pPr>
            <a:lvl6pPr indent="-342900" lvl="5" marL="2743200" rtl="0" algn="l">
              <a:lnSpc>
                <a:spcPct val="115000"/>
              </a:lnSpc>
              <a:spcBef>
                <a:spcPts val="0"/>
              </a:spcBef>
              <a:spcAft>
                <a:spcPts val="0"/>
              </a:spcAft>
              <a:buSzPts val="1800"/>
              <a:buChar char="■"/>
              <a:defRPr/>
            </a:lvl6pPr>
            <a:lvl7pPr indent="-342900" lvl="6" marL="3200400" rtl="0" algn="l">
              <a:lnSpc>
                <a:spcPct val="115000"/>
              </a:lnSpc>
              <a:spcBef>
                <a:spcPts val="0"/>
              </a:spcBef>
              <a:spcAft>
                <a:spcPts val="0"/>
              </a:spcAft>
              <a:buSzPts val="1800"/>
              <a:buChar char="●"/>
              <a:defRPr/>
            </a:lvl7pPr>
            <a:lvl8pPr indent="-342900" lvl="7" marL="3657600" rtl="0" algn="l">
              <a:lnSpc>
                <a:spcPct val="115000"/>
              </a:lnSpc>
              <a:spcBef>
                <a:spcPts val="0"/>
              </a:spcBef>
              <a:spcAft>
                <a:spcPts val="0"/>
              </a:spcAft>
              <a:buSzPts val="1800"/>
              <a:buChar char="○"/>
              <a:defRPr/>
            </a:lvl8pPr>
            <a:lvl9pPr indent="-342900" lvl="8" marL="4114800" rtl="0" algn="l">
              <a:lnSpc>
                <a:spcPct val="115000"/>
              </a:lnSpc>
              <a:spcBef>
                <a:spcPts val="0"/>
              </a:spcBef>
              <a:spcAft>
                <a:spcPts val="0"/>
              </a:spcAft>
              <a:buSzPts val="1800"/>
              <a:buChar char="■"/>
              <a:defRPr/>
            </a:lvl9pPr>
          </a:lstStyle>
          <a:p/>
        </p:txBody>
      </p:sp>
      <p:sp>
        <p:nvSpPr>
          <p:cNvPr id="41" name="Google Shape;41;p9"/>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rgbClr val="37474F"/>
              </a:buClr>
              <a:buSzPts val="1000"/>
              <a:buFont typeface="Average"/>
              <a:buNone/>
              <a:defRPr>
                <a:solidFill>
                  <a:srgbClr val="37474F"/>
                </a:solidFill>
              </a:defRPr>
            </a:lvl1pPr>
            <a:lvl2pPr indent="0" lvl="1" marL="0" rtl="0" algn="r">
              <a:lnSpc>
                <a:spcPct val="100000"/>
              </a:lnSpc>
              <a:spcBef>
                <a:spcPts val="0"/>
              </a:spcBef>
              <a:spcAft>
                <a:spcPts val="0"/>
              </a:spcAft>
              <a:buClr>
                <a:srgbClr val="37474F"/>
              </a:buClr>
              <a:buSzPts val="1000"/>
              <a:buFont typeface="Average"/>
              <a:buNone/>
              <a:defRPr>
                <a:solidFill>
                  <a:srgbClr val="37474F"/>
                </a:solidFill>
              </a:defRPr>
            </a:lvl2pPr>
            <a:lvl3pPr indent="0" lvl="2" marL="0" rtl="0" algn="r">
              <a:lnSpc>
                <a:spcPct val="100000"/>
              </a:lnSpc>
              <a:spcBef>
                <a:spcPts val="0"/>
              </a:spcBef>
              <a:spcAft>
                <a:spcPts val="0"/>
              </a:spcAft>
              <a:buClr>
                <a:srgbClr val="37474F"/>
              </a:buClr>
              <a:buSzPts val="1000"/>
              <a:buFont typeface="Average"/>
              <a:buNone/>
              <a:defRPr>
                <a:solidFill>
                  <a:srgbClr val="37474F"/>
                </a:solidFill>
              </a:defRPr>
            </a:lvl3pPr>
            <a:lvl4pPr indent="0" lvl="3" marL="0" rtl="0" algn="r">
              <a:lnSpc>
                <a:spcPct val="100000"/>
              </a:lnSpc>
              <a:spcBef>
                <a:spcPts val="0"/>
              </a:spcBef>
              <a:spcAft>
                <a:spcPts val="0"/>
              </a:spcAft>
              <a:buClr>
                <a:srgbClr val="37474F"/>
              </a:buClr>
              <a:buSzPts val="1000"/>
              <a:buFont typeface="Average"/>
              <a:buNone/>
              <a:defRPr>
                <a:solidFill>
                  <a:srgbClr val="37474F"/>
                </a:solidFill>
              </a:defRPr>
            </a:lvl4pPr>
            <a:lvl5pPr indent="0" lvl="4" marL="0" rtl="0" algn="r">
              <a:lnSpc>
                <a:spcPct val="100000"/>
              </a:lnSpc>
              <a:spcBef>
                <a:spcPts val="0"/>
              </a:spcBef>
              <a:spcAft>
                <a:spcPts val="0"/>
              </a:spcAft>
              <a:buClr>
                <a:srgbClr val="37474F"/>
              </a:buClr>
              <a:buSzPts val="1000"/>
              <a:buFont typeface="Average"/>
              <a:buNone/>
              <a:defRPr>
                <a:solidFill>
                  <a:srgbClr val="37474F"/>
                </a:solidFill>
              </a:defRPr>
            </a:lvl5pPr>
            <a:lvl6pPr indent="0" lvl="5" marL="0" rtl="0" algn="r">
              <a:lnSpc>
                <a:spcPct val="100000"/>
              </a:lnSpc>
              <a:spcBef>
                <a:spcPts val="0"/>
              </a:spcBef>
              <a:spcAft>
                <a:spcPts val="0"/>
              </a:spcAft>
              <a:buClr>
                <a:srgbClr val="37474F"/>
              </a:buClr>
              <a:buSzPts val="1000"/>
              <a:buFont typeface="Average"/>
              <a:buNone/>
              <a:defRPr>
                <a:solidFill>
                  <a:srgbClr val="37474F"/>
                </a:solidFill>
              </a:defRPr>
            </a:lvl6pPr>
            <a:lvl7pPr indent="0" lvl="6" marL="0" rtl="0" algn="r">
              <a:lnSpc>
                <a:spcPct val="100000"/>
              </a:lnSpc>
              <a:spcBef>
                <a:spcPts val="0"/>
              </a:spcBef>
              <a:spcAft>
                <a:spcPts val="0"/>
              </a:spcAft>
              <a:buClr>
                <a:srgbClr val="37474F"/>
              </a:buClr>
              <a:buSzPts val="1000"/>
              <a:buFont typeface="Average"/>
              <a:buNone/>
              <a:defRPr>
                <a:solidFill>
                  <a:srgbClr val="37474F"/>
                </a:solidFill>
              </a:defRPr>
            </a:lvl7pPr>
            <a:lvl8pPr indent="0" lvl="7" marL="0" rtl="0" algn="r">
              <a:lnSpc>
                <a:spcPct val="100000"/>
              </a:lnSpc>
              <a:spcBef>
                <a:spcPts val="0"/>
              </a:spcBef>
              <a:spcAft>
                <a:spcPts val="0"/>
              </a:spcAft>
              <a:buClr>
                <a:srgbClr val="37474F"/>
              </a:buClr>
              <a:buSzPts val="1000"/>
              <a:buFont typeface="Average"/>
              <a:buNone/>
              <a:defRPr>
                <a:solidFill>
                  <a:srgbClr val="37474F"/>
                </a:solidFill>
              </a:defRPr>
            </a:lvl8pPr>
            <a:lvl9pPr indent="0" lvl="8" marL="0" rtl="0" algn="r">
              <a:lnSpc>
                <a:spcPct val="100000"/>
              </a:lnSpc>
              <a:spcBef>
                <a:spcPts val="0"/>
              </a:spcBef>
              <a:spcAft>
                <a:spcPts val="0"/>
              </a:spcAft>
              <a:buClr>
                <a:srgbClr val="37474F"/>
              </a:buClr>
              <a:buSzPts val="1000"/>
              <a:buFont typeface="Average"/>
              <a:buNone/>
              <a:defRPr>
                <a:solidFill>
                  <a:srgbClr val="37474F"/>
                </a:solidFill>
              </a:defRPr>
            </a:lvl9pPr>
          </a:lstStyle>
          <a:p>
            <a:pPr indent="0" lvl="0" marL="0" rtl="0" algn="r">
              <a:spcBef>
                <a:spcPts val="0"/>
              </a:spcBef>
              <a:spcAft>
                <a:spcPts val="0"/>
              </a:spcAft>
              <a:buNone/>
            </a:pPr>
            <a:fld id="{00000000-1234-1234-1234-123412341234}" type="slidenum">
              <a:rPr lang="it"/>
              <a:t>‹#›</a:t>
            </a:fld>
            <a:endParaRPr b="0" i="0" sz="1000" u="none" cap="none" strike="noStrike">
              <a:latin typeface="Average"/>
              <a:ea typeface="Average"/>
              <a:cs typeface="Average"/>
              <a:sym typeface="Averag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_ONLY">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699" y="4230575"/>
            <a:ext cx="5998800" cy="605100"/>
          </a:xfrm>
          <a:prstGeom prst="rect">
            <a:avLst/>
          </a:prstGeom>
          <a:noFill/>
          <a:ln>
            <a:noFill/>
          </a:ln>
        </p:spPr>
        <p:txBody>
          <a:bodyPr anchorCtr="0" anchor="ctr" bIns="91400" lIns="91400" spcFirstLastPara="1" rIns="91400" wrap="square" tIns="91400">
            <a:normAutofit/>
          </a:bodyPr>
          <a:lstStyle>
            <a:lvl1pPr indent="-228600" lvl="0" marL="457200" rtl="0" algn="l">
              <a:lnSpc>
                <a:spcPct val="100000"/>
              </a:lnSpc>
              <a:spcBef>
                <a:spcPts val="0"/>
              </a:spcBef>
              <a:spcAft>
                <a:spcPts val="0"/>
              </a:spcAft>
              <a:buClr>
                <a:srgbClr val="FFFFFF"/>
              </a:buClr>
              <a:buSzPts val="2100"/>
              <a:buFont typeface="Oswald"/>
              <a:buNone/>
              <a:defRPr sz="2100">
                <a:solidFill>
                  <a:srgbClr val="FFFFFF"/>
                </a:solidFill>
                <a:latin typeface="Oswald"/>
                <a:ea typeface="Oswald"/>
                <a:cs typeface="Oswald"/>
                <a:sym typeface="Oswald"/>
              </a:defRPr>
            </a:lvl1pPr>
          </a:lstStyle>
          <a:p/>
        </p:txBody>
      </p:sp>
      <p:sp>
        <p:nvSpPr>
          <p:cNvPr id="44" name="Google Shape;44;p10"/>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1pPr>
            <a:lvl2pPr indent="0" lvl="1"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2pPr>
            <a:lvl3pPr indent="0" lvl="2"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3pPr>
            <a:lvl4pPr indent="0" lvl="3"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4pPr>
            <a:lvl5pPr indent="0" lvl="4"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5pPr>
            <a:lvl6pPr indent="0" lvl="5"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6pPr>
            <a:lvl7pPr indent="0" lvl="6"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7pPr>
            <a:lvl8pPr indent="0" lvl="7"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8pPr>
            <a:lvl9pPr indent="0" lvl="8" marL="0" rtl="0" algn="r">
              <a:lnSpc>
                <a:spcPct val="100000"/>
              </a:lnSpc>
              <a:spcBef>
                <a:spcPts val="0"/>
              </a:spcBef>
              <a:spcAft>
                <a:spcPts val="0"/>
              </a:spcAft>
              <a:buClr>
                <a:schemeClr val="accent3"/>
              </a:buClr>
              <a:buSzPts val="1000"/>
              <a:buFont typeface="Average"/>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7474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699" y="445025"/>
            <a:ext cx="8520600" cy="572700"/>
          </a:xfrm>
          <a:prstGeom prst="rect">
            <a:avLst/>
          </a:prstGeom>
          <a:noFill/>
          <a:ln>
            <a:noFill/>
          </a:ln>
        </p:spPr>
        <p:txBody>
          <a:bodyPr anchorCtr="0" anchor="t" bIns="91400" lIns="91400" spcFirstLastPara="1" rIns="91400" wrap="square" tIns="91400">
            <a:normAutofit/>
          </a:bodyPr>
          <a:lstStyle>
            <a:lvl1pPr lvl="0" marR="0" rtl="0" algn="l">
              <a:lnSpc>
                <a:spcPct val="100000"/>
              </a:lnSpc>
              <a:spcBef>
                <a:spcPts val="0"/>
              </a:spcBef>
              <a:spcAft>
                <a:spcPts val="0"/>
              </a:spcAft>
              <a:buClr>
                <a:srgbClr val="FFFFFF"/>
              </a:buClr>
              <a:buSzPts val="3000"/>
              <a:buFont typeface="Oswald"/>
              <a:buNone/>
              <a:defRPr b="0" i="0" sz="3000" u="none" cap="none" strike="noStrike">
                <a:solidFill>
                  <a:srgbClr val="FFFFFF"/>
                </a:solidFill>
                <a:latin typeface="Oswald"/>
                <a:ea typeface="Oswald"/>
                <a:cs typeface="Oswald"/>
                <a:sym typeface="Oswald"/>
              </a:defRPr>
            </a:lvl1pPr>
            <a:lvl2pPr lvl="1" marR="0" rtl="0" algn="l">
              <a:lnSpc>
                <a:spcPct val="100000"/>
              </a:lnSpc>
              <a:spcBef>
                <a:spcPts val="0"/>
              </a:spcBef>
              <a:spcAft>
                <a:spcPts val="0"/>
              </a:spcAft>
              <a:buClr>
                <a:srgbClr val="FFFFFF"/>
              </a:buClr>
              <a:buSzPts val="3000"/>
              <a:buFont typeface="Oswald"/>
              <a:buNone/>
              <a:defRPr b="0" i="0" sz="3000" u="none" cap="none" strike="noStrike">
                <a:solidFill>
                  <a:srgbClr val="FFFFFF"/>
                </a:solidFill>
                <a:latin typeface="Oswald"/>
                <a:ea typeface="Oswald"/>
                <a:cs typeface="Oswald"/>
                <a:sym typeface="Oswald"/>
              </a:defRPr>
            </a:lvl2pPr>
            <a:lvl3pPr lvl="2" marR="0" rtl="0" algn="l">
              <a:lnSpc>
                <a:spcPct val="100000"/>
              </a:lnSpc>
              <a:spcBef>
                <a:spcPts val="0"/>
              </a:spcBef>
              <a:spcAft>
                <a:spcPts val="0"/>
              </a:spcAft>
              <a:buClr>
                <a:srgbClr val="FFFFFF"/>
              </a:buClr>
              <a:buSzPts val="3000"/>
              <a:buFont typeface="Oswald"/>
              <a:buNone/>
              <a:defRPr b="0" i="0" sz="3000" u="none" cap="none" strike="noStrike">
                <a:solidFill>
                  <a:srgbClr val="FFFFFF"/>
                </a:solidFill>
                <a:latin typeface="Oswald"/>
                <a:ea typeface="Oswald"/>
                <a:cs typeface="Oswald"/>
                <a:sym typeface="Oswald"/>
              </a:defRPr>
            </a:lvl3pPr>
            <a:lvl4pPr lvl="3" marR="0" rtl="0" algn="l">
              <a:lnSpc>
                <a:spcPct val="100000"/>
              </a:lnSpc>
              <a:spcBef>
                <a:spcPts val="0"/>
              </a:spcBef>
              <a:spcAft>
                <a:spcPts val="0"/>
              </a:spcAft>
              <a:buClr>
                <a:srgbClr val="FFFFFF"/>
              </a:buClr>
              <a:buSzPts val="3000"/>
              <a:buFont typeface="Oswald"/>
              <a:buNone/>
              <a:defRPr b="0" i="0" sz="3000" u="none" cap="none" strike="noStrike">
                <a:solidFill>
                  <a:srgbClr val="FFFFFF"/>
                </a:solidFill>
                <a:latin typeface="Oswald"/>
                <a:ea typeface="Oswald"/>
                <a:cs typeface="Oswald"/>
                <a:sym typeface="Oswald"/>
              </a:defRPr>
            </a:lvl4pPr>
            <a:lvl5pPr lvl="4" marR="0" rtl="0" algn="l">
              <a:lnSpc>
                <a:spcPct val="100000"/>
              </a:lnSpc>
              <a:spcBef>
                <a:spcPts val="0"/>
              </a:spcBef>
              <a:spcAft>
                <a:spcPts val="0"/>
              </a:spcAft>
              <a:buClr>
                <a:srgbClr val="FFFFFF"/>
              </a:buClr>
              <a:buSzPts val="3000"/>
              <a:buFont typeface="Oswald"/>
              <a:buNone/>
              <a:defRPr b="0" i="0" sz="3000" u="none" cap="none" strike="noStrike">
                <a:solidFill>
                  <a:srgbClr val="FFFFFF"/>
                </a:solidFill>
                <a:latin typeface="Oswald"/>
                <a:ea typeface="Oswald"/>
                <a:cs typeface="Oswald"/>
                <a:sym typeface="Oswald"/>
              </a:defRPr>
            </a:lvl5pPr>
            <a:lvl6pPr lvl="5" marR="0" rtl="0" algn="l">
              <a:lnSpc>
                <a:spcPct val="100000"/>
              </a:lnSpc>
              <a:spcBef>
                <a:spcPts val="0"/>
              </a:spcBef>
              <a:spcAft>
                <a:spcPts val="0"/>
              </a:spcAft>
              <a:buClr>
                <a:srgbClr val="FFFFFF"/>
              </a:buClr>
              <a:buSzPts val="3000"/>
              <a:buFont typeface="Oswald"/>
              <a:buNone/>
              <a:defRPr b="0" i="0" sz="3000" u="none" cap="none" strike="noStrike">
                <a:solidFill>
                  <a:srgbClr val="FFFFFF"/>
                </a:solidFill>
                <a:latin typeface="Oswald"/>
                <a:ea typeface="Oswald"/>
                <a:cs typeface="Oswald"/>
                <a:sym typeface="Oswald"/>
              </a:defRPr>
            </a:lvl6pPr>
            <a:lvl7pPr lvl="6" marR="0" rtl="0" algn="l">
              <a:lnSpc>
                <a:spcPct val="100000"/>
              </a:lnSpc>
              <a:spcBef>
                <a:spcPts val="0"/>
              </a:spcBef>
              <a:spcAft>
                <a:spcPts val="0"/>
              </a:spcAft>
              <a:buClr>
                <a:srgbClr val="FFFFFF"/>
              </a:buClr>
              <a:buSzPts val="3000"/>
              <a:buFont typeface="Oswald"/>
              <a:buNone/>
              <a:defRPr b="0" i="0" sz="3000" u="none" cap="none" strike="noStrike">
                <a:solidFill>
                  <a:srgbClr val="FFFFFF"/>
                </a:solidFill>
                <a:latin typeface="Oswald"/>
                <a:ea typeface="Oswald"/>
                <a:cs typeface="Oswald"/>
                <a:sym typeface="Oswald"/>
              </a:defRPr>
            </a:lvl7pPr>
            <a:lvl8pPr lvl="7" marR="0" rtl="0" algn="l">
              <a:lnSpc>
                <a:spcPct val="100000"/>
              </a:lnSpc>
              <a:spcBef>
                <a:spcPts val="0"/>
              </a:spcBef>
              <a:spcAft>
                <a:spcPts val="0"/>
              </a:spcAft>
              <a:buClr>
                <a:srgbClr val="FFFFFF"/>
              </a:buClr>
              <a:buSzPts val="3000"/>
              <a:buFont typeface="Oswald"/>
              <a:buNone/>
              <a:defRPr b="0" i="0" sz="3000" u="none" cap="none" strike="noStrike">
                <a:solidFill>
                  <a:srgbClr val="FFFFFF"/>
                </a:solidFill>
                <a:latin typeface="Oswald"/>
                <a:ea typeface="Oswald"/>
                <a:cs typeface="Oswald"/>
                <a:sym typeface="Oswald"/>
              </a:defRPr>
            </a:lvl8pPr>
            <a:lvl9pPr lvl="8" marR="0" rtl="0" algn="l">
              <a:lnSpc>
                <a:spcPct val="100000"/>
              </a:lnSpc>
              <a:spcBef>
                <a:spcPts val="0"/>
              </a:spcBef>
              <a:spcAft>
                <a:spcPts val="0"/>
              </a:spcAft>
              <a:buClr>
                <a:srgbClr val="FFFFFF"/>
              </a:buClr>
              <a:buSzPts val="3000"/>
              <a:buFont typeface="Oswald"/>
              <a:buNone/>
              <a:defRPr b="0" i="0" sz="3000" u="none" cap="none" strike="noStrike">
                <a:solidFill>
                  <a:srgbClr val="FFFFFF"/>
                </a:solidFill>
                <a:latin typeface="Oswald"/>
                <a:ea typeface="Oswald"/>
                <a:cs typeface="Oswald"/>
                <a:sym typeface="Oswald"/>
              </a:defRPr>
            </a:lvl9pPr>
          </a:lstStyle>
          <a:p/>
        </p:txBody>
      </p:sp>
      <p:sp>
        <p:nvSpPr>
          <p:cNvPr id="7" name="Google Shape;7;p1"/>
          <p:cNvSpPr txBox="1"/>
          <p:nvPr>
            <p:ph idx="1" type="body"/>
          </p:nvPr>
        </p:nvSpPr>
        <p:spPr>
          <a:xfrm>
            <a:off x="311699" y="1152475"/>
            <a:ext cx="8520600" cy="3416400"/>
          </a:xfrm>
          <a:prstGeom prst="rect">
            <a:avLst/>
          </a:prstGeom>
          <a:noFill/>
          <a:ln>
            <a:noFill/>
          </a:ln>
        </p:spPr>
        <p:txBody>
          <a:bodyPr anchorCtr="0" anchor="t" bIns="91400" lIns="91400" spcFirstLastPara="1" rIns="91400" wrap="square" tIns="91400">
            <a:normAutofit/>
          </a:bodyPr>
          <a:lstStyle>
            <a:lvl1pPr indent="-342900" lvl="0" marL="457200" marR="0" rtl="0" algn="l">
              <a:lnSpc>
                <a:spcPct val="115000"/>
              </a:lnSpc>
              <a:spcBef>
                <a:spcPts val="0"/>
              </a:spcBef>
              <a:spcAft>
                <a:spcPts val="0"/>
              </a:spcAft>
              <a:buClr>
                <a:schemeClr val="accent3"/>
              </a:buClr>
              <a:buSzPts val="1800"/>
              <a:buFont typeface="Helvetica Neue"/>
              <a:buChar char="●"/>
              <a:defRPr b="0" i="0" sz="1800" u="none" cap="none" strike="noStrike">
                <a:solidFill>
                  <a:schemeClr val="accent3"/>
                </a:solidFill>
                <a:latin typeface="Average"/>
                <a:ea typeface="Average"/>
                <a:cs typeface="Average"/>
                <a:sym typeface="Average"/>
              </a:defRPr>
            </a:lvl1pPr>
            <a:lvl2pPr indent="-342900" lvl="1" marL="914400" marR="0" rtl="0" algn="l">
              <a:lnSpc>
                <a:spcPct val="115000"/>
              </a:lnSpc>
              <a:spcBef>
                <a:spcPts val="0"/>
              </a:spcBef>
              <a:spcAft>
                <a:spcPts val="0"/>
              </a:spcAft>
              <a:buClr>
                <a:schemeClr val="accent3"/>
              </a:buClr>
              <a:buSzPts val="1800"/>
              <a:buFont typeface="Helvetica Neue"/>
              <a:buChar char="○"/>
              <a:defRPr b="0" i="0" sz="1800" u="none" cap="none" strike="noStrike">
                <a:solidFill>
                  <a:schemeClr val="accent3"/>
                </a:solidFill>
                <a:latin typeface="Average"/>
                <a:ea typeface="Average"/>
                <a:cs typeface="Average"/>
                <a:sym typeface="Average"/>
              </a:defRPr>
            </a:lvl2pPr>
            <a:lvl3pPr indent="-342900" lvl="2" marL="1371600" marR="0" rtl="0" algn="l">
              <a:lnSpc>
                <a:spcPct val="115000"/>
              </a:lnSpc>
              <a:spcBef>
                <a:spcPts val="0"/>
              </a:spcBef>
              <a:spcAft>
                <a:spcPts val="0"/>
              </a:spcAft>
              <a:buClr>
                <a:schemeClr val="accent3"/>
              </a:buClr>
              <a:buSzPts val="1800"/>
              <a:buFont typeface="Helvetica Neue"/>
              <a:buChar char="■"/>
              <a:defRPr b="0" i="0" sz="1800" u="none" cap="none" strike="noStrike">
                <a:solidFill>
                  <a:schemeClr val="accent3"/>
                </a:solidFill>
                <a:latin typeface="Average"/>
                <a:ea typeface="Average"/>
                <a:cs typeface="Average"/>
                <a:sym typeface="Average"/>
              </a:defRPr>
            </a:lvl3pPr>
            <a:lvl4pPr indent="-342900" lvl="3" marL="1828800" marR="0" rtl="0" algn="l">
              <a:lnSpc>
                <a:spcPct val="115000"/>
              </a:lnSpc>
              <a:spcBef>
                <a:spcPts val="0"/>
              </a:spcBef>
              <a:spcAft>
                <a:spcPts val="0"/>
              </a:spcAft>
              <a:buClr>
                <a:schemeClr val="accent3"/>
              </a:buClr>
              <a:buSzPts val="1800"/>
              <a:buFont typeface="Helvetica Neue"/>
              <a:buChar char="●"/>
              <a:defRPr b="0" i="0" sz="1800" u="none" cap="none" strike="noStrike">
                <a:solidFill>
                  <a:schemeClr val="accent3"/>
                </a:solidFill>
                <a:latin typeface="Average"/>
                <a:ea typeface="Average"/>
                <a:cs typeface="Average"/>
                <a:sym typeface="Average"/>
              </a:defRPr>
            </a:lvl4pPr>
            <a:lvl5pPr indent="-342900" lvl="4" marL="2286000" marR="0" rtl="0" algn="l">
              <a:lnSpc>
                <a:spcPct val="115000"/>
              </a:lnSpc>
              <a:spcBef>
                <a:spcPts val="0"/>
              </a:spcBef>
              <a:spcAft>
                <a:spcPts val="0"/>
              </a:spcAft>
              <a:buClr>
                <a:schemeClr val="accent3"/>
              </a:buClr>
              <a:buSzPts val="1800"/>
              <a:buFont typeface="Helvetica Neue"/>
              <a:buChar char="○"/>
              <a:defRPr b="0" i="0" sz="1800" u="none" cap="none" strike="noStrike">
                <a:solidFill>
                  <a:schemeClr val="accent3"/>
                </a:solidFill>
                <a:latin typeface="Average"/>
                <a:ea typeface="Average"/>
                <a:cs typeface="Average"/>
                <a:sym typeface="Average"/>
              </a:defRPr>
            </a:lvl5pPr>
            <a:lvl6pPr indent="-342900" lvl="5" marL="2743200" marR="0" rtl="0" algn="l">
              <a:lnSpc>
                <a:spcPct val="115000"/>
              </a:lnSpc>
              <a:spcBef>
                <a:spcPts val="0"/>
              </a:spcBef>
              <a:spcAft>
                <a:spcPts val="0"/>
              </a:spcAft>
              <a:buClr>
                <a:schemeClr val="accent3"/>
              </a:buClr>
              <a:buSzPts val="1800"/>
              <a:buFont typeface="Helvetica Neue"/>
              <a:buChar char="■"/>
              <a:defRPr b="0" i="0" sz="1800" u="none" cap="none" strike="noStrike">
                <a:solidFill>
                  <a:schemeClr val="accent3"/>
                </a:solidFill>
                <a:latin typeface="Average"/>
                <a:ea typeface="Average"/>
                <a:cs typeface="Average"/>
                <a:sym typeface="Average"/>
              </a:defRPr>
            </a:lvl6pPr>
            <a:lvl7pPr indent="-342900" lvl="6" marL="3200400" marR="0" rtl="0" algn="l">
              <a:lnSpc>
                <a:spcPct val="115000"/>
              </a:lnSpc>
              <a:spcBef>
                <a:spcPts val="0"/>
              </a:spcBef>
              <a:spcAft>
                <a:spcPts val="0"/>
              </a:spcAft>
              <a:buClr>
                <a:schemeClr val="accent3"/>
              </a:buClr>
              <a:buSzPts val="1800"/>
              <a:buFont typeface="Helvetica Neue"/>
              <a:buChar char="●"/>
              <a:defRPr b="0" i="0" sz="1800" u="none" cap="none" strike="noStrike">
                <a:solidFill>
                  <a:schemeClr val="accent3"/>
                </a:solidFill>
                <a:latin typeface="Average"/>
                <a:ea typeface="Average"/>
                <a:cs typeface="Average"/>
                <a:sym typeface="Average"/>
              </a:defRPr>
            </a:lvl7pPr>
            <a:lvl8pPr indent="-342900" lvl="7" marL="3657600" marR="0" rtl="0" algn="l">
              <a:lnSpc>
                <a:spcPct val="115000"/>
              </a:lnSpc>
              <a:spcBef>
                <a:spcPts val="0"/>
              </a:spcBef>
              <a:spcAft>
                <a:spcPts val="0"/>
              </a:spcAft>
              <a:buClr>
                <a:schemeClr val="accent3"/>
              </a:buClr>
              <a:buSzPts val="1800"/>
              <a:buFont typeface="Helvetica Neue"/>
              <a:buChar char="○"/>
              <a:defRPr b="0" i="0" sz="1800" u="none" cap="none" strike="noStrike">
                <a:solidFill>
                  <a:schemeClr val="accent3"/>
                </a:solidFill>
                <a:latin typeface="Average"/>
                <a:ea typeface="Average"/>
                <a:cs typeface="Average"/>
                <a:sym typeface="Average"/>
              </a:defRPr>
            </a:lvl8pPr>
            <a:lvl9pPr indent="-342900" lvl="8" marL="4114800" marR="0" rtl="0" algn="l">
              <a:lnSpc>
                <a:spcPct val="115000"/>
              </a:lnSpc>
              <a:spcBef>
                <a:spcPts val="0"/>
              </a:spcBef>
              <a:spcAft>
                <a:spcPts val="0"/>
              </a:spcAft>
              <a:buClr>
                <a:schemeClr val="accent3"/>
              </a:buClr>
              <a:buSzPts val="1800"/>
              <a:buFont typeface="Helvetica Neue"/>
              <a:buChar char="■"/>
              <a:defRPr b="0" i="0" sz="1800" u="none" cap="none" strike="noStrike">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702137" y="4710183"/>
            <a:ext cx="336900" cy="338700"/>
          </a:xfrm>
          <a:prstGeom prst="rect">
            <a:avLst/>
          </a:prstGeom>
          <a:noFill/>
          <a:ln>
            <a:noFill/>
          </a:ln>
        </p:spPr>
        <p:txBody>
          <a:bodyPr anchorCtr="0" anchor="ctr" bIns="91400" lIns="91400" spcFirstLastPara="1" rIns="91400" wrap="square" tIns="91400">
            <a:spAutoFit/>
          </a:bodyPr>
          <a:lstStyle>
            <a:lvl1pPr indent="0" lvl="0" marL="0" marR="0" rtl="0" algn="r">
              <a:lnSpc>
                <a:spcPct val="100000"/>
              </a:lnSpc>
              <a:spcBef>
                <a:spcPts val="0"/>
              </a:spcBef>
              <a:spcAft>
                <a:spcPts val="0"/>
              </a:spcAft>
              <a:buClr>
                <a:schemeClr val="accent3"/>
              </a:buClr>
              <a:buSzPts val="1000"/>
              <a:buFont typeface="Average"/>
              <a:buNone/>
              <a:defRPr b="0" i="0" sz="1000" u="none" cap="none" strike="noStrike">
                <a:solidFill>
                  <a:schemeClr val="accent3"/>
                </a:solidFill>
                <a:latin typeface="Average"/>
                <a:ea typeface="Average"/>
                <a:cs typeface="Average"/>
                <a:sym typeface="Average"/>
              </a:defRPr>
            </a:lvl1pPr>
            <a:lvl2pPr indent="0" lvl="1" marL="0" marR="0" rtl="0" algn="r">
              <a:lnSpc>
                <a:spcPct val="100000"/>
              </a:lnSpc>
              <a:spcBef>
                <a:spcPts val="0"/>
              </a:spcBef>
              <a:spcAft>
                <a:spcPts val="0"/>
              </a:spcAft>
              <a:buClr>
                <a:schemeClr val="accent3"/>
              </a:buClr>
              <a:buSzPts val="1000"/>
              <a:buFont typeface="Average"/>
              <a:buNone/>
              <a:defRPr b="0" i="0" sz="1000" u="none" cap="none" strike="noStrike">
                <a:solidFill>
                  <a:schemeClr val="accent3"/>
                </a:solidFill>
                <a:latin typeface="Average"/>
                <a:ea typeface="Average"/>
                <a:cs typeface="Average"/>
                <a:sym typeface="Average"/>
              </a:defRPr>
            </a:lvl2pPr>
            <a:lvl3pPr indent="0" lvl="2" marL="0" marR="0" rtl="0" algn="r">
              <a:lnSpc>
                <a:spcPct val="100000"/>
              </a:lnSpc>
              <a:spcBef>
                <a:spcPts val="0"/>
              </a:spcBef>
              <a:spcAft>
                <a:spcPts val="0"/>
              </a:spcAft>
              <a:buClr>
                <a:schemeClr val="accent3"/>
              </a:buClr>
              <a:buSzPts val="1000"/>
              <a:buFont typeface="Average"/>
              <a:buNone/>
              <a:defRPr b="0" i="0" sz="1000" u="none" cap="none" strike="noStrike">
                <a:solidFill>
                  <a:schemeClr val="accent3"/>
                </a:solidFill>
                <a:latin typeface="Average"/>
                <a:ea typeface="Average"/>
                <a:cs typeface="Average"/>
                <a:sym typeface="Average"/>
              </a:defRPr>
            </a:lvl3pPr>
            <a:lvl4pPr indent="0" lvl="3" marL="0" marR="0" rtl="0" algn="r">
              <a:lnSpc>
                <a:spcPct val="100000"/>
              </a:lnSpc>
              <a:spcBef>
                <a:spcPts val="0"/>
              </a:spcBef>
              <a:spcAft>
                <a:spcPts val="0"/>
              </a:spcAft>
              <a:buClr>
                <a:schemeClr val="accent3"/>
              </a:buClr>
              <a:buSzPts val="1000"/>
              <a:buFont typeface="Average"/>
              <a:buNone/>
              <a:defRPr b="0" i="0" sz="1000" u="none" cap="none" strike="noStrike">
                <a:solidFill>
                  <a:schemeClr val="accent3"/>
                </a:solidFill>
                <a:latin typeface="Average"/>
                <a:ea typeface="Average"/>
                <a:cs typeface="Average"/>
                <a:sym typeface="Average"/>
              </a:defRPr>
            </a:lvl4pPr>
            <a:lvl5pPr indent="0" lvl="4" marL="0" marR="0" rtl="0" algn="r">
              <a:lnSpc>
                <a:spcPct val="100000"/>
              </a:lnSpc>
              <a:spcBef>
                <a:spcPts val="0"/>
              </a:spcBef>
              <a:spcAft>
                <a:spcPts val="0"/>
              </a:spcAft>
              <a:buClr>
                <a:schemeClr val="accent3"/>
              </a:buClr>
              <a:buSzPts val="1000"/>
              <a:buFont typeface="Average"/>
              <a:buNone/>
              <a:defRPr b="0" i="0" sz="1000" u="none" cap="none" strike="noStrike">
                <a:solidFill>
                  <a:schemeClr val="accent3"/>
                </a:solidFill>
                <a:latin typeface="Average"/>
                <a:ea typeface="Average"/>
                <a:cs typeface="Average"/>
                <a:sym typeface="Average"/>
              </a:defRPr>
            </a:lvl5pPr>
            <a:lvl6pPr indent="0" lvl="5" marL="0" marR="0" rtl="0" algn="r">
              <a:lnSpc>
                <a:spcPct val="100000"/>
              </a:lnSpc>
              <a:spcBef>
                <a:spcPts val="0"/>
              </a:spcBef>
              <a:spcAft>
                <a:spcPts val="0"/>
              </a:spcAft>
              <a:buClr>
                <a:schemeClr val="accent3"/>
              </a:buClr>
              <a:buSzPts val="1000"/>
              <a:buFont typeface="Average"/>
              <a:buNone/>
              <a:defRPr b="0" i="0" sz="1000" u="none" cap="none" strike="noStrike">
                <a:solidFill>
                  <a:schemeClr val="accent3"/>
                </a:solidFill>
                <a:latin typeface="Average"/>
                <a:ea typeface="Average"/>
                <a:cs typeface="Average"/>
                <a:sym typeface="Average"/>
              </a:defRPr>
            </a:lvl6pPr>
            <a:lvl7pPr indent="0" lvl="6" marL="0" marR="0" rtl="0" algn="r">
              <a:lnSpc>
                <a:spcPct val="100000"/>
              </a:lnSpc>
              <a:spcBef>
                <a:spcPts val="0"/>
              </a:spcBef>
              <a:spcAft>
                <a:spcPts val="0"/>
              </a:spcAft>
              <a:buClr>
                <a:schemeClr val="accent3"/>
              </a:buClr>
              <a:buSzPts val="1000"/>
              <a:buFont typeface="Average"/>
              <a:buNone/>
              <a:defRPr b="0" i="0" sz="1000" u="none" cap="none" strike="noStrike">
                <a:solidFill>
                  <a:schemeClr val="accent3"/>
                </a:solidFill>
                <a:latin typeface="Average"/>
                <a:ea typeface="Average"/>
                <a:cs typeface="Average"/>
                <a:sym typeface="Average"/>
              </a:defRPr>
            </a:lvl7pPr>
            <a:lvl8pPr indent="0" lvl="7" marL="0" marR="0" rtl="0" algn="r">
              <a:lnSpc>
                <a:spcPct val="100000"/>
              </a:lnSpc>
              <a:spcBef>
                <a:spcPts val="0"/>
              </a:spcBef>
              <a:spcAft>
                <a:spcPts val="0"/>
              </a:spcAft>
              <a:buClr>
                <a:schemeClr val="accent3"/>
              </a:buClr>
              <a:buSzPts val="1000"/>
              <a:buFont typeface="Average"/>
              <a:buNone/>
              <a:defRPr b="0" i="0" sz="1000" u="none" cap="none" strike="noStrike">
                <a:solidFill>
                  <a:schemeClr val="accent3"/>
                </a:solidFill>
                <a:latin typeface="Average"/>
                <a:ea typeface="Average"/>
                <a:cs typeface="Average"/>
                <a:sym typeface="Average"/>
              </a:defRPr>
            </a:lvl8pPr>
            <a:lvl9pPr indent="0" lvl="8" marL="0" marR="0" rtl="0" algn="r">
              <a:lnSpc>
                <a:spcPct val="100000"/>
              </a:lnSpc>
              <a:spcBef>
                <a:spcPts val="0"/>
              </a:spcBef>
              <a:spcAft>
                <a:spcPts val="0"/>
              </a:spcAft>
              <a:buClr>
                <a:schemeClr val="accent3"/>
              </a:buClr>
              <a:buSzPts val="1000"/>
              <a:buFont typeface="Average"/>
              <a:buNone/>
              <a:defRPr b="0" i="0" sz="10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3.png"/><Relationship Id="rId6" Type="http://schemas.openxmlformats.org/officeDocument/2006/relationships/image" Target="../media/image4.jpg"/><Relationship Id="rId7"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1.png"/><Relationship Id="rId6"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4.png"/><Relationship Id="rId6" Type="http://schemas.openxmlformats.org/officeDocument/2006/relationships/image" Target="../media/image6.jpg"/><Relationship Id="rId7"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nvSpPr>
        <p:spPr>
          <a:xfrm>
            <a:off x="1807250" y="943175"/>
            <a:ext cx="604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p:txBody>
      </p:sp>
      <p:sp>
        <p:nvSpPr>
          <p:cNvPr id="62" name="Google Shape;62;p14"/>
          <p:cNvSpPr txBox="1"/>
          <p:nvPr/>
        </p:nvSpPr>
        <p:spPr>
          <a:xfrm>
            <a:off x="1380900" y="1045725"/>
            <a:ext cx="63822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4800">
                <a:solidFill>
                  <a:schemeClr val="accent5"/>
                </a:solidFill>
                <a:latin typeface="Helvetica Neue"/>
                <a:ea typeface="Helvetica Neue"/>
                <a:cs typeface="Helvetica Neue"/>
                <a:sym typeface="Helvetica Neue"/>
              </a:rPr>
              <a:t>Tailor Shop DEI</a:t>
            </a:r>
            <a:endParaRPr b="1" sz="4800">
              <a:solidFill>
                <a:schemeClr val="accent5"/>
              </a:solidFill>
              <a:latin typeface="Helvetica Neue"/>
              <a:ea typeface="Helvetica Neue"/>
              <a:cs typeface="Helvetica Neue"/>
              <a:sym typeface="Helvetica Neue"/>
            </a:endParaRPr>
          </a:p>
        </p:txBody>
      </p:sp>
      <p:sp>
        <p:nvSpPr>
          <p:cNvPr id="63" name="Google Shape;63;p14"/>
          <p:cNvSpPr txBox="1"/>
          <p:nvPr/>
        </p:nvSpPr>
        <p:spPr>
          <a:xfrm>
            <a:off x="1184250" y="1860200"/>
            <a:ext cx="66705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it" sz="1900">
                <a:solidFill>
                  <a:schemeClr val="accent5"/>
                </a:solidFill>
                <a:latin typeface="Helvetica Neue"/>
                <a:ea typeface="Helvetica Neue"/>
                <a:cs typeface="Helvetica Neue"/>
                <a:sym typeface="Helvetica Neue"/>
              </a:rPr>
              <a:t>A new way of experiencing tailoring</a:t>
            </a:r>
            <a:endParaRPr b="1" i="1" sz="1900">
              <a:solidFill>
                <a:schemeClr val="accent5"/>
              </a:solidFill>
              <a:latin typeface="Helvetica Neue"/>
              <a:ea typeface="Helvetica Neue"/>
              <a:cs typeface="Helvetica Neue"/>
              <a:sym typeface="Helvetica Neue"/>
            </a:endParaRPr>
          </a:p>
        </p:txBody>
      </p:sp>
      <p:sp>
        <p:nvSpPr>
          <p:cNvPr id="64" name="Google Shape;64;p14"/>
          <p:cNvSpPr txBox="1"/>
          <p:nvPr/>
        </p:nvSpPr>
        <p:spPr>
          <a:xfrm>
            <a:off x="2389225" y="2429225"/>
            <a:ext cx="4306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chemeClr val="accent6"/>
                </a:solidFill>
                <a:latin typeface="Helvetica Neue"/>
                <a:ea typeface="Helvetica Neue"/>
                <a:cs typeface="Helvetica Neue"/>
                <a:sym typeface="Helvetica Neue"/>
              </a:rPr>
              <a:t>Web Application</a:t>
            </a:r>
            <a:endParaRPr>
              <a:solidFill>
                <a:schemeClr val="accent6"/>
              </a:solidFill>
              <a:latin typeface="Helvetica Neue"/>
              <a:ea typeface="Helvetica Neue"/>
              <a:cs typeface="Helvetica Neue"/>
              <a:sym typeface="Helvetica Neue"/>
            </a:endParaRPr>
          </a:p>
        </p:txBody>
      </p:sp>
      <p:sp>
        <p:nvSpPr>
          <p:cNvPr id="65" name="Google Shape;65;p14"/>
          <p:cNvSpPr txBox="1"/>
          <p:nvPr/>
        </p:nvSpPr>
        <p:spPr>
          <a:xfrm>
            <a:off x="2422700" y="2819725"/>
            <a:ext cx="4306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chemeClr val="lt1"/>
                </a:solidFill>
                <a:latin typeface="Helvetica Neue Light"/>
                <a:ea typeface="Helvetica Neue Light"/>
                <a:cs typeface="Helvetica Neue Light"/>
                <a:sym typeface="Helvetica Neue Light"/>
              </a:rPr>
              <a:t>Laurea Magistrale in Ingegneria Informatica</a:t>
            </a:r>
            <a:r>
              <a:rPr lang="it">
                <a:solidFill>
                  <a:schemeClr val="lt1"/>
                </a:solidFill>
                <a:latin typeface="Helvetica Neue Light"/>
                <a:ea typeface="Helvetica Neue Light"/>
                <a:cs typeface="Helvetica Neue Light"/>
                <a:sym typeface="Helvetica Neue Light"/>
              </a:rPr>
              <a:t>, Master Degree in ICT for Internet and Multimedia</a:t>
            </a:r>
            <a:r>
              <a:rPr lang="it">
                <a:solidFill>
                  <a:schemeClr val="lt1"/>
                </a:solidFill>
                <a:latin typeface="Helvetica Neue Light"/>
                <a:ea typeface="Helvetica Neue Light"/>
                <a:cs typeface="Helvetica Neue Light"/>
                <a:sym typeface="Helvetica Neue Light"/>
              </a:rPr>
              <a:t> </a:t>
            </a:r>
            <a:endParaRPr>
              <a:solidFill>
                <a:schemeClr val="lt1"/>
              </a:solidFill>
              <a:latin typeface="Helvetica Neue Light"/>
              <a:ea typeface="Helvetica Neue Light"/>
              <a:cs typeface="Helvetica Neue Light"/>
              <a:sym typeface="Helvetica Neue Light"/>
            </a:endParaRPr>
          </a:p>
        </p:txBody>
      </p:sp>
      <p:sp>
        <p:nvSpPr>
          <p:cNvPr id="66" name="Google Shape;66;p14"/>
          <p:cNvSpPr txBox="1"/>
          <p:nvPr/>
        </p:nvSpPr>
        <p:spPr>
          <a:xfrm>
            <a:off x="1014500" y="3522625"/>
            <a:ext cx="7123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a:solidFill>
                  <a:schemeClr val="lt1"/>
                </a:solidFill>
                <a:latin typeface="Helvetica Neue Light"/>
                <a:ea typeface="Helvetica Neue Light"/>
                <a:cs typeface="Helvetica Neue Light"/>
                <a:sym typeface="Helvetica Neue Light"/>
              </a:rPr>
              <a:t>Dallapellegrina Elia, Friso Luca, </a:t>
            </a:r>
            <a:r>
              <a:rPr lang="it">
                <a:solidFill>
                  <a:schemeClr val="lt1"/>
                </a:solidFill>
                <a:latin typeface="Helvetica Neue Light"/>
                <a:ea typeface="Helvetica Neue Light"/>
                <a:cs typeface="Helvetica Neue Light"/>
                <a:sym typeface="Helvetica Neue Light"/>
              </a:rPr>
              <a:t>Golmohammadi </a:t>
            </a:r>
            <a:r>
              <a:rPr lang="it">
                <a:solidFill>
                  <a:schemeClr val="lt1"/>
                </a:solidFill>
                <a:latin typeface="Helvetica Neue Light"/>
                <a:ea typeface="Helvetica Neue Light"/>
                <a:cs typeface="Helvetica Neue Light"/>
                <a:sym typeface="Helvetica Neue Light"/>
              </a:rPr>
              <a:t>Pargol, Grimaldi Alberto, Mjama Anass </a:t>
            </a:r>
            <a:endParaRPr>
              <a:solidFill>
                <a:schemeClr val="lt1"/>
              </a:solidFill>
              <a:latin typeface="Helvetica Neue Light"/>
              <a:ea typeface="Helvetica Neue Light"/>
              <a:cs typeface="Helvetica Neue Light"/>
              <a:sym typeface="Helvetica Neue Light"/>
            </a:endParaRPr>
          </a:p>
        </p:txBody>
      </p:sp>
      <p:sp>
        <p:nvSpPr>
          <p:cNvPr id="67" name="Google Shape;67;p14"/>
          <p:cNvSpPr txBox="1"/>
          <p:nvPr/>
        </p:nvSpPr>
        <p:spPr>
          <a:xfrm>
            <a:off x="4156625" y="3708025"/>
            <a:ext cx="4864800" cy="567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p:txBody>
      </p:sp>
      <p:pic>
        <p:nvPicPr>
          <p:cNvPr id="68" name="Google Shape;68;p14"/>
          <p:cNvPicPr preferRelativeResize="0"/>
          <p:nvPr/>
        </p:nvPicPr>
        <p:blipFill>
          <a:blip r:embed="rId3">
            <a:alphaModFix/>
          </a:blip>
          <a:stretch>
            <a:fillRect/>
          </a:stretch>
        </p:blipFill>
        <p:spPr>
          <a:xfrm>
            <a:off x="7509775" y="186425"/>
            <a:ext cx="1322523" cy="831300"/>
          </a:xfrm>
          <a:prstGeom prst="rect">
            <a:avLst/>
          </a:prstGeom>
          <a:noFill/>
          <a:ln>
            <a:noFill/>
          </a:ln>
        </p:spPr>
      </p:pic>
      <p:pic>
        <p:nvPicPr>
          <p:cNvPr id="69" name="Google Shape;69;p14"/>
          <p:cNvPicPr preferRelativeResize="0"/>
          <p:nvPr/>
        </p:nvPicPr>
        <p:blipFill>
          <a:blip r:embed="rId4">
            <a:alphaModFix/>
          </a:blip>
          <a:stretch>
            <a:fillRect/>
          </a:stretch>
        </p:blipFill>
        <p:spPr>
          <a:xfrm>
            <a:off x="152400" y="157150"/>
            <a:ext cx="1783825" cy="831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3"/>
          <p:cNvSpPr txBox="1"/>
          <p:nvPr>
            <p:ph type="title"/>
          </p:nvPr>
        </p:nvSpPr>
        <p:spPr>
          <a:xfrm>
            <a:off x="1974000" y="226450"/>
            <a:ext cx="5567700" cy="572700"/>
          </a:xfrm>
          <a:prstGeom prst="rect">
            <a:avLst/>
          </a:prstGeom>
        </p:spPr>
        <p:txBody>
          <a:bodyPr anchorCtr="0" anchor="t" bIns="91400" lIns="91400" spcFirstLastPara="1" rIns="91400" wrap="square" tIns="91400">
            <a:noAutofit/>
          </a:bodyPr>
          <a:lstStyle/>
          <a:p>
            <a:pPr indent="0" lvl="0" marL="0" rtl="0" algn="ctr">
              <a:spcBef>
                <a:spcPts val="0"/>
              </a:spcBef>
              <a:spcAft>
                <a:spcPts val="0"/>
              </a:spcAft>
              <a:buClr>
                <a:schemeClr val="dk1"/>
              </a:buClr>
              <a:buSzPts val="990"/>
              <a:buFont typeface="Arial"/>
              <a:buNone/>
            </a:pPr>
            <a:r>
              <a:rPr lang="it" sz="2300">
                <a:latin typeface="Helvetica Neue"/>
                <a:ea typeface="Helvetica Neue"/>
                <a:cs typeface="Helvetica Neue"/>
                <a:sym typeface="Helvetica Neue"/>
              </a:rPr>
              <a:t>Frontend - Manager/Employee Side 2</a:t>
            </a:r>
            <a:endParaRPr sz="2300">
              <a:latin typeface="Helvetica Neue"/>
              <a:ea typeface="Helvetica Neue"/>
              <a:cs typeface="Helvetica Neue"/>
              <a:sym typeface="Helvetica Neue"/>
            </a:endParaRPr>
          </a:p>
        </p:txBody>
      </p:sp>
      <p:sp>
        <p:nvSpPr>
          <p:cNvPr id="206" name="Google Shape;206;p23"/>
          <p:cNvSpPr txBox="1"/>
          <p:nvPr>
            <p:ph idx="1" type="body"/>
          </p:nvPr>
        </p:nvSpPr>
        <p:spPr>
          <a:xfrm>
            <a:off x="358575" y="1281375"/>
            <a:ext cx="3579900" cy="748200"/>
          </a:xfrm>
          <a:prstGeom prst="rect">
            <a:avLst/>
          </a:prstGeom>
        </p:spPr>
        <p:txBody>
          <a:bodyPr anchorCtr="0" anchor="t" bIns="91400" lIns="91400" spcFirstLastPara="1" rIns="91400" wrap="square" tIns="91400">
            <a:normAutofit lnSpcReduction="10000"/>
          </a:bodyPr>
          <a:lstStyle/>
          <a:p>
            <a:pPr indent="0" lvl="0" marL="0" rtl="0" algn="l">
              <a:spcBef>
                <a:spcPts val="0"/>
              </a:spcBef>
              <a:spcAft>
                <a:spcPts val="0"/>
              </a:spcAft>
              <a:buNone/>
            </a:pPr>
            <a:r>
              <a:rPr lang="it">
                <a:solidFill>
                  <a:schemeClr val="lt1"/>
                </a:solidFill>
                <a:latin typeface="Helvetica Neue"/>
                <a:ea typeface="Helvetica Neue"/>
                <a:cs typeface="Helvetica Neue"/>
                <a:sym typeface="Helvetica Neue"/>
              </a:rPr>
              <a:t>What can we do in the search page?</a:t>
            </a:r>
            <a:endParaRPr>
              <a:solidFill>
                <a:schemeClr val="lt1"/>
              </a:solidFill>
              <a:latin typeface="Helvetica Neue"/>
              <a:ea typeface="Helvetica Neue"/>
              <a:cs typeface="Helvetica Neue"/>
              <a:sym typeface="Helvetica Neue"/>
            </a:endParaRPr>
          </a:p>
        </p:txBody>
      </p:sp>
      <p:pic>
        <p:nvPicPr>
          <p:cNvPr id="207" name="Google Shape;207;p23"/>
          <p:cNvPicPr preferRelativeResize="0"/>
          <p:nvPr/>
        </p:nvPicPr>
        <p:blipFill>
          <a:blip r:embed="rId3">
            <a:alphaModFix/>
          </a:blip>
          <a:stretch>
            <a:fillRect/>
          </a:stretch>
        </p:blipFill>
        <p:spPr>
          <a:xfrm>
            <a:off x="152400" y="157150"/>
            <a:ext cx="1783825" cy="831300"/>
          </a:xfrm>
          <a:prstGeom prst="rect">
            <a:avLst/>
          </a:prstGeom>
          <a:noFill/>
          <a:ln>
            <a:noFill/>
          </a:ln>
        </p:spPr>
      </p:pic>
      <p:pic>
        <p:nvPicPr>
          <p:cNvPr id="208" name="Google Shape;208;p23"/>
          <p:cNvPicPr preferRelativeResize="0"/>
          <p:nvPr/>
        </p:nvPicPr>
        <p:blipFill>
          <a:blip r:embed="rId4">
            <a:alphaModFix/>
          </a:blip>
          <a:stretch>
            <a:fillRect/>
          </a:stretch>
        </p:blipFill>
        <p:spPr>
          <a:xfrm>
            <a:off x="7579475" y="157150"/>
            <a:ext cx="1322525" cy="831300"/>
          </a:xfrm>
          <a:prstGeom prst="rect">
            <a:avLst/>
          </a:prstGeom>
          <a:noFill/>
          <a:ln>
            <a:noFill/>
          </a:ln>
        </p:spPr>
      </p:pic>
      <p:sp>
        <p:nvSpPr>
          <p:cNvPr id="209" name="Google Shape;209;p23"/>
          <p:cNvSpPr txBox="1"/>
          <p:nvPr/>
        </p:nvSpPr>
        <p:spPr>
          <a:xfrm>
            <a:off x="4971350" y="4627450"/>
            <a:ext cx="41499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Dallapellegrina Elia, Friso Luca, Golmohammadi Pargol,</a:t>
            </a:r>
            <a:endParaRPr sz="1000">
              <a:solidFill>
                <a:schemeClr val="lt1"/>
              </a:solidFill>
              <a:latin typeface="Helvetica Neue Light"/>
              <a:ea typeface="Helvetica Neue Light"/>
              <a:cs typeface="Helvetica Neue Light"/>
              <a:sym typeface="Helvetica Neue Light"/>
            </a:endParaRPr>
          </a:p>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 Grimaldi Alberto, Mjama Anass </a:t>
            </a:r>
            <a:endParaRPr sz="1000">
              <a:solidFill>
                <a:schemeClr val="lt1"/>
              </a:solidFill>
              <a:latin typeface="Helvetica Neue Light"/>
              <a:ea typeface="Helvetica Neue Light"/>
              <a:cs typeface="Helvetica Neue Light"/>
              <a:sym typeface="Helvetica Neue Light"/>
            </a:endParaRPr>
          </a:p>
        </p:txBody>
      </p:sp>
      <p:sp>
        <p:nvSpPr>
          <p:cNvPr id="210" name="Google Shape;210;p23"/>
          <p:cNvSpPr txBox="1"/>
          <p:nvPr/>
        </p:nvSpPr>
        <p:spPr>
          <a:xfrm>
            <a:off x="35175" y="4627450"/>
            <a:ext cx="303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chemeClr val="accent5"/>
                </a:solidFill>
                <a:latin typeface="Helvetica Neue Light"/>
                <a:ea typeface="Helvetica Neue Light"/>
                <a:cs typeface="Helvetica Neue Light"/>
                <a:sym typeface="Helvetica Neue Light"/>
              </a:rPr>
              <a:t>Web Application</a:t>
            </a:r>
            <a:endParaRPr sz="1000">
              <a:solidFill>
                <a:schemeClr val="accent5"/>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it" sz="1000">
                <a:solidFill>
                  <a:schemeClr val="lt1"/>
                </a:solidFill>
                <a:latin typeface="Helvetica Neue Light"/>
                <a:ea typeface="Helvetica Neue Light"/>
                <a:cs typeface="Helvetica Neue Light"/>
                <a:sym typeface="Helvetica Neue Light"/>
              </a:rPr>
              <a:t>Academic</a:t>
            </a:r>
            <a:r>
              <a:rPr lang="it" sz="1000">
                <a:solidFill>
                  <a:schemeClr val="lt1"/>
                </a:solidFill>
                <a:latin typeface="Helvetica Neue Light"/>
                <a:ea typeface="Helvetica Neue Light"/>
                <a:cs typeface="Helvetica Neue Light"/>
                <a:sym typeface="Helvetica Neue Light"/>
              </a:rPr>
              <a:t> Year 2020-2021</a:t>
            </a:r>
            <a:endParaRPr sz="1000">
              <a:solidFill>
                <a:schemeClr val="lt1"/>
              </a:solidFill>
              <a:latin typeface="Helvetica Neue Light"/>
              <a:ea typeface="Helvetica Neue Light"/>
              <a:cs typeface="Helvetica Neue Light"/>
              <a:sym typeface="Helvetica Neue Light"/>
            </a:endParaRPr>
          </a:p>
        </p:txBody>
      </p:sp>
      <p:cxnSp>
        <p:nvCxnSpPr>
          <p:cNvPr id="211" name="Google Shape;211;p23"/>
          <p:cNvCxnSpPr/>
          <p:nvPr/>
        </p:nvCxnSpPr>
        <p:spPr>
          <a:xfrm flipH="1" rot="10800000">
            <a:off x="-1350" y="4627450"/>
            <a:ext cx="9146700" cy="8400"/>
          </a:xfrm>
          <a:prstGeom prst="straightConnector1">
            <a:avLst/>
          </a:prstGeom>
          <a:noFill/>
          <a:ln cap="flat" cmpd="sng" w="9525">
            <a:solidFill>
              <a:schemeClr val="dk2"/>
            </a:solidFill>
            <a:prstDash val="solid"/>
            <a:round/>
            <a:headEnd len="med" w="med" type="none"/>
            <a:tailEnd len="med" w="med" type="none"/>
          </a:ln>
        </p:spPr>
      </p:cxnSp>
      <p:pic>
        <p:nvPicPr>
          <p:cNvPr id="212" name="Google Shape;212;p23"/>
          <p:cNvPicPr preferRelativeResize="0"/>
          <p:nvPr/>
        </p:nvPicPr>
        <p:blipFill>
          <a:blip r:embed="rId5">
            <a:alphaModFix/>
          </a:blip>
          <a:stretch>
            <a:fillRect/>
          </a:stretch>
        </p:blipFill>
        <p:spPr>
          <a:xfrm>
            <a:off x="4185950" y="1420300"/>
            <a:ext cx="4716052" cy="2585999"/>
          </a:xfrm>
          <a:prstGeom prst="rect">
            <a:avLst/>
          </a:prstGeom>
          <a:noFill/>
          <a:ln cap="flat" cmpd="sng" w="38100">
            <a:solidFill>
              <a:schemeClr val="dk2"/>
            </a:solidFill>
            <a:prstDash val="solid"/>
            <a:round/>
            <a:headEnd len="sm" w="sm" type="none"/>
            <a:tailEnd len="sm" w="sm" type="none"/>
          </a:ln>
          <a:effectLst>
            <a:outerShdw blurRad="57150" rotWithShape="0" algn="bl" dir="5400000" dist="19050">
              <a:schemeClr val="lt1">
                <a:alpha val="50000"/>
              </a:schemeClr>
            </a:outerShdw>
          </a:effectLst>
        </p:spPr>
      </p:pic>
      <p:sp>
        <p:nvSpPr>
          <p:cNvPr id="213" name="Google Shape;213;p23"/>
          <p:cNvSpPr txBox="1"/>
          <p:nvPr/>
        </p:nvSpPr>
        <p:spPr>
          <a:xfrm>
            <a:off x="505450" y="2132825"/>
            <a:ext cx="26949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Helvetica Neue"/>
              <a:buChar char="-"/>
            </a:pPr>
            <a:r>
              <a:rPr lang="it">
                <a:solidFill>
                  <a:schemeClr val="lt1"/>
                </a:solidFill>
                <a:latin typeface="Helvetica Neue"/>
                <a:ea typeface="Helvetica Neue"/>
                <a:cs typeface="Helvetica Neue"/>
                <a:sym typeface="Helvetica Neue"/>
              </a:rPr>
              <a:t>search for id</a:t>
            </a:r>
            <a:endParaRPr>
              <a:solidFill>
                <a:schemeClr val="lt1"/>
              </a:solidFill>
              <a:latin typeface="Helvetica Neue"/>
              <a:ea typeface="Helvetica Neue"/>
              <a:cs typeface="Helvetica Neue"/>
              <a:sym typeface="Helvetica Neue"/>
            </a:endParaRPr>
          </a:p>
          <a:p>
            <a:pPr indent="-317500" lvl="0" marL="457200" rtl="0" algn="l">
              <a:spcBef>
                <a:spcPts val="0"/>
              </a:spcBef>
              <a:spcAft>
                <a:spcPts val="0"/>
              </a:spcAft>
              <a:buClr>
                <a:schemeClr val="lt1"/>
              </a:buClr>
              <a:buSzPts val="1400"/>
              <a:buFont typeface="Helvetica Neue"/>
              <a:buChar char="-"/>
            </a:pPr>
            <a:r>
              <a:rPr lang="it">
                <a:solidFill>
                  <a:schemeClr val="lt1"/>
                </a:solidFill>
                <a:latin typeface="Helvetica Neue"/>
                <a:ea typeface="Helvetica Neue"/>
                <a:cs typeface="Helvetica Neue"/>
                <a:sym typeface="Helvetica Neue"/>
              </a:rPr>
              <a:t>search for status</a:t>
            </a:r>
            <a:endParaRPr>
              <a:solidFill>
                <a:schemeClr val="lt1"/>
              </a:solidFill>
              <a:latin typeface="Helvetica Neue"/>
              <a:ea typeface="Helvetica Neue"/>
              <a:cs typeface="Helvetica Neue"/>
              <a:sym typeface="Helvetica Neue"/>
            </a:endParaRPr>
          </a:p>
          <a:p>
            <a:pPr indent="-317500" lvl="0" marL="457200" rtl="0" algn="l">
              <a:spcBef>
                <a:spcPts val="0"/>
              </a:spcBef>
              <a:spcAft>
                <a:spcPts val="0"/>
              </a:spcAft>
              <a:buClr>
                <a:schemeClr val="lt1"/>
              </a:buClr>
              <a:buSzPts val="1400"/>
              <a:buFont typeface="Helvetica Neue"/>
              <a:buChar char="-"/>
            </a:pPr>
            <a:r>
              <a:rPr lang="it">
                <a:solidFill>
                  <a:schemeClr val="lt1"/>
                </a:solidFill>
                <a:latin typeface="Helvetica Neue"/>
                <a:ea typeface="Helvetica Neue"/>
                <a:cs typeface="Helvetica Neue"/>
                <a:sym typeface="Helvetica Neue"/>
              </a:rPr>
              <a:t>search for customer</a:t>
            </a:r>
            <a:endParaRPr>
              <a:solidFill>
                <a:schemeClr val="lt1"/>
              </a:solidFill>
              <a:latin typeface="Helvetica Neue"/>
              <a:ea typeface="Helvetica Neue"/>
              <a:cs typeface="Helvetica Neue"/>
              <a:sym typeface="Helvetica Neue"/>
            </a:endParaRPr>
          </a:p>
        </p:txBody>
      </p:sp>
      <p:sp>
        <p:nvSpPr>
          <p:cNvPr id="214" name="Google Shape;214;p23"/>
          <p:cNvSpPr/>
          <p:nvPr/>
        </p:nvSpPr>
        <p:spPr>
          <a:xfrm>
            <a:off x="267425" y="2132825"/>
            <a:ext cx="3249300" cy="937200"/>
          </a:xfrm>
          <a:prstGeom prst="roundRect">
            <a:avLst>
              <a:gd fmla="val 16667" name="adj"/>
            </a:avLst>
          </a:prstGeom>
          <a:noFill/>
          <a:ln cap="flat" cmpd="sng" w="28575">
            <a:solidFill>
              <a:schemeClr val="accent5"/>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p:nvPr/>
        </p:nvSpPr>
        <p:spPr>
          <a:xfrm>
            <a:off x="5916338" y="1421950"/>
            <a:ext cx="2140800" cy="19110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p:nvPr/>
        </p:nvSpPr>
        <p:spPr>
          <a:xfrm>
            <a:off x="781463" y="1421950"/>
            <a:ext cx="2044200" cy="19110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txBox="1"/>
          <p:nvPr>
            <p:ph type="title"/>
          </p:nvPr>
        </p:nvSpPr>
        <p:spPr>
          <a:xfrm>
            <a:off x="3456912" y="286450"/>
            <a:ext cx="2230200" cy="572700"/>
          </a:xfrm>
          <a:prstGeom prst="rect">
            <a:avLst/>
          </a:prstGeom>
        </p:spPr>
        <p:txBody>
          <a:bodyPr anchorCtr="0" anchor="t" bIns="91400" lIns="91400" spcFirstLastPara="1" rIns="91400" wrap="square" tIns="91400">
            <a:normAutofit fontScale="90000"/>
          </a:bodyPr>
          <a:lstStyle/>
          <a:p>
            <a:pPr indent="0" lvl="0" marL="0" rtl="0" algn="l">
              <a:spcBef>
                <a:spcPts val="0"/>
              </a:spcBef>
              <a:spcAft>
                <a:spcPts val="0"/>
              </a:spcAft>
              <a:buNone/>
            </a:pPr>
            <a:r>
              <a:rPr lang="it">
                <a:latin typeface="Helvetica Neue"/>
                <a:ea typeface="Helvetica Neue"/>
                <a:cs typeface="Helvetica Neue"/>
                <a:sym typeface="Helvetica Neue"/>
              </a:rPr>
              <a:t>Introduction</a:t>
            </a:r>
            <a:endParaRPr>
              <a:latin typeface="Helvetica Neue"/>
              <a:ea typeface="Helvetica Neue"/>
              <a:cs typeface="Helvetica Neue"/>
              <a:sym typeface="Helvetica Neue"/>
            </a:endParaRPr>
          </a:p>
        </p:txBody>
      </p:sp>
      <p:sp>
        <p:nvSpPr>
          <p:cNvPr id="77" name="Google Shape;77;p15"/>
          <p:cNvSpPr txBox="1"/>
          <p:nvPr>
            <p:ph idx="1" type="body"/>
          </p:nvPr>
        </p:nvSpPr>
        <p:spPr>
          <a:xfrm>
            <a:off x="837363" y="2129650"/>
            <a:ext cx="2230200" cy="1203300"/>
          </a:xfrm>
          <a:prstGeom prst="rect">
            <a:avLst/>
          </a:prstGeom>
        </p:spPr>
        <p:txBody>
          <a:bodyPr anchorCtr="0" anchor="t" bIns="91400" lIns="91400" spcFirstLastPara="1" rIns="91400" wrap="square" tIns="91400">
            <a:normAutofit/>
          </a:bodyPr>
          <a:lstStyle/>
          <a:p>
            <a:pPr indent="0" lvl="0" marL="0" rtl="0" algn="l">
              <a:spcBef>
                <a:spcPts val="0"/>
              </a:spcBef>
              <a:spcAft>
                <a:spcPts val="0"/>
              </a:spcAft>
              <a:buNone/>
            </a:pPr>
            <a:r>
              <a:rPr i="1" lang="it">
                <a:solidFill>
                  <a:schemeClr val="lt2"/>
                </a:solidFill>
                <a:latin typeface="Helvetica Neue"/>
                <a:ea typeface="Helvetica Neue"/>
                <a:cs typeface="Helvetica Neue"/>
                <a:sym typeface="Helvetica Neue"/>
              </a:rPr>
              <a:t>What is our goal?</a:t>
            </a:r>
            <a:r>
              <a:rPr lang="it">
                <a:solidFill>
                  <a:schemeClr val="dk2"/>
                </a:solidFill>
                <a:latin typeface="Helvetica Neue"/>
                <a:ea typeface="Helvetica Neue"/>
                <a:cs typeface="Helvetica Neue"/>
                <a:sym typeface="Helvetica Neue"/>
              </a:rPr>
              <a:t> </a:t>
            </a:r>
            <a:endParaRPr>
              <a:solidFill>
                <a:schemeClr val="dk2"/>
              </a:solidFill>
              <a:latin typeface="Helvetica Neue"/>
              <a:ea typeface="Helvetica Neue"/>
              <a:cs typeface="Helvetica Neue"/>
              <a:sym typeface="Helvetica Neue"/>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8" name="Google Shape;78;p15"/>
          <p:cNvSpPr txBox="1"/>
          <p:nvPr/>
        </p:nvSpPr>
        <p:spPr>
          <a:xfrm>
            <a:off x="5730038" y="3564550"/>
            <a:ext cx="26325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accent3"/>
              </a:buClr>
              <a:buSzPts val="1400"/>
              <a:buFont typeface="Helvetica Neue Light"/>
              <a:buAutoNum type="arabicPeriod"/>
            </a:pPr>
            <a:r>
              <a:rPr lang="it">
                <a:solidFill>
                  <a:schemeClr val="accent3"/>
                </a:solidFill>
                <a:latin typeface="Helvetica Neue Light"/>
                <a:ea typeface="Helvetica Neue Light"/>
                <a:cs typeface="Helvetica Neue Light"/>
                <a:sym typeface="Helvetica Neue Light"/>
              </a:rPr>
              <a:t>S</a:t>
            </a:r>
            <a:r>
              <a:rPr lang="it">
                <a:solidFill>
                  <a:schemeClr val="accent3"/>
                </a:solidFill>
                <a:latin typeface="Helvetica Neue Light"/>
                <a:ea typeface="Helvetica Neue Light"/>
                <a:cs typeface="Helvetica Neue Light"/>
                <a:sym typeface="Helvetica Neue Light"/>
              </a:rPr>
              <a:t>implicity of use</a:t>
            </a:r>
            <a:endParaRPr>
              <a:solidFill>
                <a:schemeClr val="accent3"/>
              </a:solidFill>
              <a:latin typeface="Helvetica Neue Light"/>
              <a:ea typeface="Helvetica Neue Light"/>
              <a:cs typeface="Helvetica Neue Light"/>
              <a:sym typeface="Helvetica Neue Light"/>
            </a:endParaRPr>
          </a:p>
          <a:p>
            <a:pPr indent="-317500" lvl="0" marL="457200" rtl="0" algn="l">
              <a:spcBef>
                <a:spcPts val="0"/>
              </a:spcBef>
              <a:spcAft>
                <a:spcPts val="0"/>
              </a:spcAft>
              <a:buClr>
                <a:schemeClr val="accent3"/>
              </a:buClr>
              <a:buSzPts val="1400"/>
              <a:buFont typeface="Helvetica Neue Light"/>
              <a:buAutoNum type="arabicPeriod"/>
            </a:pPr>
            <a:r>
              <a:rPr lang="it">
                <a:solidFill>
                  <a:schemeClr val="accent3"/>
                </a:solidFill>
                <a:latin typeface="Helvetica Neue Light"/>
                <a:ea typeface="Helvetica Neue Light"/>
                <a:cs typeface="Helvetica Neue Light"/>
                <a:sym typeface="Helvetica Neue Light"/>
              </a:rPr>
              <a:t>Responsive design</a:t>
            </a:r>
            <a:endParaRPr>
              <a:solidFill>
                <a:schemeClr val="accent3"/>
              </a:solidFill>
              <a:latin typeface="Helvetica Neue Light"/>
              <a:ea typeface="Helvetica Neue Light"/>
              <a:cs typeface="Helvetica Neue Light"/>
              <a:sym typeface="Helvetica Neue Light"/>
            </a:endParaRPr>
          </a:p>
          <a:p>
            <a:pPr indent="-317500" lvl="0" marL="457200" rtl="0" algn="l">
              <a:spcBef>
                <a:spcPts val="0"/>
              </a:spcBef>
              <a:spcAft>
                <a:spcPts val="0"/>
              </a:spcAft>
              <a:buClr>
                <a:schemeClr val="accent3"/>
              </a:buClr>
              <a:buSzPts val="1400"/>
              <a:buFont typeface="Helvetica Neue Light"/>
              <a:buAutoNum type="arabicPeriod"/>
            </a:pPr>
            <a:r>
              <a:rPr lang="it">
                <a:solidFill>
                  <a:schemeClr val="accent3"/>
                </a:solidFill>
                <a:latin typeface="Helvetica Neue Light"/>
                <a:ea typeface="Helvetica Neue Light"/>
                <a:cs typeface="Helvetica Neue Light"/>
                <a:sym typeface="Helvetica Neue Light"/>
              </a:rPr>
              <a:t>Facilitate management </a:t>
            </a:r>
            <a:endParaRPr>
              <a:solidFill>
                <a:schemeClr val="accent3"/>
              </a:solidFill>
              <a:latin typeface="Helvetica Neue Light"/>
              <a:ea typeface="Helvetica Neue Light"/>
              <a:cs typeface="Helvetica Neue Light"/>
              <a:sym typeface="Helvetica Neue Light"/>
            </a:endParaRPr>
          </a:p>
        </p:txBody>
      </p:sp>
      <p:sp>
        <p:nvSpPr>
          <p:cNvPr id="79" name="Google Shape;79;p15"/>
          <p:cNvSpPr txBox="1"/>
          <p:nvPr/>
        </p:nvSpPr>
        <p:spPr>
          <a:xfrm>
            <a:off x="6132338" y="1668700"/>
            <a:ext cx="2230200" cy="141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it" sz="1800">
                <a:solidFill>
                  <a:schemeClr val="lt2"/>
                </a:solidFill>
                <a:latin typeface="Helvetica Neue"/>
                <a:ea typeface="Helvetica Neue"/>
                <a:cs typeface="Helvetica Neue"/>
                <a:sym typeface="Helvetica Neue"/>
              </a:rPr>
              <a:t>What are the characteristics of our web application?</a:t>
            </a:r>
            <a:endParaRPr i="1">
              <a:solidFill>
                <a:schemeClr val="lt2"/>
              </a:solidFill>
              <a:latin typeface="Helvetica Neue"/>
              <a:ea typeface="Helvetica Neue"/>
              <a:cs typeface="Helvetica Neue"/>
              <a:sym typeface="Helvetica Neue"/>
            </a:endParaRPr>
          </a:p>
        </p:txBody>
      </p:sp>
      <p:sp>
        <p:nvSpPr>
          <p:cNvPr id="80" name="Google Shape;80;p15"/>
          <p:cNvSpPr/>
          <p:nvPr/>
        </p:nvSpPr>
        <p:spPr>
          <a:xfrm>
            <a:off x="5704688" y="3461500"/>
            <a:ext cx="2564100" cy="1037400"/>
          </a:xfrm>
          <a:prstGeom prst="roundRect">
            <a:avLst>
              <a:gd fmla="val 16667" name="adj"/>
            </a:avLst>
          </a:prstGeom>
          <a:noFill/>
          <a:ln cap="flat" cmpd="sng" w="28575">
            <a:solidFill>
              <a:schemeClr val="accent5"/>
            </a:solidFill>
            <a:prstDash val="lg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cxnSp>
        <p:nvCxnSpPr>
          <p:cNvPr id="81" name="Google Shape;81;p15"/>
          <p:cNvCxnSpPr/>
          <p:nvPr/>
        </p:nvCxnSpPr>
        <p:spPr>
          <a:xfrm flipH="1" rot="10800000">
            <a:off x="-1350" y="4627450"/>
            <a:ext cx="9146700" cy="8400"/>
          </a:xfrm>
          <a:prstGeom prst="straightConnector1">
            <a:avLst/>
          </a:prstGeom>
          <a:noFill/>
          <a:ln cap="flat" cmpd="sng" w="9525">
            <a:solidFill>
              <a:schemeClr val="dk2"/>
            </a:solidFill>
            <a:prstDash val="solid"/>
            <a:round/>
            <a:headEnd len="med" w="med" type="none"/>
            <a:tailEnd len="med" w="med" type="none"/>
          </a:ln>
        </p:spPr>
      </p:cxnSp>
      <p:sp>
        <p:nvSpPr>
          <p:cNvPr id="82" name="Google Shape;82;p15"/>
          <p:cNvSpPr txBox="1"/>
          <p:nvPr/>
        </p:nvSpPr>
        <p:spPr>
          <a:xfrm>
            <a:off x="35175" y="4627450"/>
            <a:ext cx="303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chemeClr val="accent5"/>
                </a:solidFill>
                <a:latin typeface="Helvetica Neue Light"/>
                <a:ea typeface="Helvetica Neue Light"/>
                <a:cs typeface="Helvetica Neue Light"/>
                <a:sym typeface="Helvetica Neue Light"/>
              </a:rPr>
              <a:t>Web Application</a:t>
            </a:r>
            <a:endParaRPr sz="1000">
              <a:solidFill>
                <a:schemeClr val="accent5"/>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it" sz="1000">
                <a:solidFill>
                  <a:schemeClr val="lt1"/>
                </a:solidFill>
                <a:latin typeface="Helvetica Neue Light"/>
                <a:ea typeface="Helvetica Neue Light"/>
                <a:cs typeface="Helvetica Neue Light"/>
                <a:sym typeface="Helvetica Neue Light"/>
              </a:rPr>
              <a:t>Academic</a:t>
            </a:r>
            <a:r>
              <a:rPr lang="it" sz="1000">
                <a:solidFill>
                  <a:schemeClr val="lt1"/>
                </a:solidFill>
                <a:latin typeface="Helvetica Neue Light"/>
                <a:ea typeface="Helvetica Neue Light"/>
                <a:cs typeface="Helvetica Neue Light"/>
                <a:sym typeface="Helvetica Neue Light"/>
              </a:rPr>
              <a:t> Year 2020-2021</a:t>
            </a:r>
            <a:endParaRPr sz="1000">
              <a:solidFill>
                <a:schemeClr val="lt1"/>
              </a:solidFill>
              <a:latin typeface="Helvetica Neue Light"/>
              <a:ea typeface="Helvetica Neue Light"/>
              <a:cs typeface="Helvetica Neue Light"/>
              <a:sym typeface="Helvetica Neue Light"/>
            </a:endParaRPr>
          </a:p>
        </p:txBody>
      </p:sp>
      <p:sp>
        <p:nvSpPr>
          <p:cNvPr id="83" name="Google Shape;83;p15"/>
          <p:cNvSpPr txBox="1"/>
          <p:nvPr/>
        </p:nvSpPr>
        <p:spPr>
          <a:xfrm>
            <a:off x="4971350" y="4627450"/>
            <a:ext cx="41499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Dallapellegrina Elia, Friso Luca, Golmohammadi Pargol,</a:t>
            </a:r>
            <a:endParaRPr sz="1000">
              <a:solidFill>
                <a:schemeClr val="lt1"/>
              </a:solidFill>
              <a:latin typeface="Helvetica Neue Light"/>
              <a:ea typeface="Helvetica Neue Light"/>
              <a:cs typeface="Helvetica Neue Light"/>
              <a:sym typeface="Helvetica Neue Light"/>
            </a:endParaRPr>
          </a:p>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 Grimaldi Alberto, Mjama Anass </a:t>
            </a:r>
            <a:endParaRPr sz="1000">
              <a:solidFill>
                <a:schemeClr val="lt1"/>
              </a:solidFill>
              <a:latin typeface="Helvetica Neue Light"/>
              <a:ea typeface="Helvetica Neue Light"/>
              <a:cs typeface="Helvetica Neue Light"/>
              <a:sym typeface="Helvetica Neue Light"/>
            </a:endParaRPr>
          </a:p>
        </p:txBody>
      </p:sp>
      <p:pic>
        <p:nvPicPr>
          <p:cNvPr id="84" name="Google Shape;84;p15"/>
          <p:cNvPicPr preferRelativeResize="0"/>
          <p:nvPr/>
        </p:nvPicPr>
        <p:blipFill>
          <a:blip r:embed="rId3">
            <a:alphaModFix/>
          </a:blip>
          <a:stretch>
            <a:fillRect/>
          </a:stretch>
        </p:blipFill>
        <p:spPr>
          <a:xfrm>
            <a:off x="7509775" y="186425"/>
            <a:ext cx="1322523" cy="831300"/>
          </a:xfrm>
          <a:prstGeom prst="rect">
            <a:avLst/>
          </a:prstGeom>
          <a:noFill/>
          <a:ln>
            <a:noFill/>
          </a:ln>
        </p:spPr>
      </p:pic>
      <p:pic>
        <p:nvPicPr>
          <p:cNvPr id="85" name="Google Shape;85;p15"/>
          <p:cNvPicPr preferRelativeResize="0"/>
          <p:nvPr/>
        </p:nvPicPr>
        <p:blipFill>
          <a:blip r:embed="rId4">
            <a:alphaModFix/>
          </a:blip>
          <a:stretch>
            <a:fillRect/>
          </a:stretch>
        </p:blipFill>
        <p:spPr>
          <a:xfrm>
            <a:off x="152400" y="157150"/>
            <a:ext cx="1783825" cy="831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6"/>
          <p:cNvSpPr txBox="1"/>
          <p:nvPr>
            <p:ph type="title"/>
          </p:nvPr>
        </p:nvSpPr>
        <p:spPr>
          <a:xfrm>
            <a:off x="3637649" y="415750"/>
            <a:ext cx="1868700" cy="572700"/>
          </a:xfrm>
          <a:prstGeom prst="rect">
            <a:avLst/>
          </a:prstGeom>
        </p:spPr>
        <p:txBody>
          <a:bodyPr anchorCtr="0" anchor="t" bIns="91400" lIns="91400" spcFirstLastPara="1" rIns="91400" wrap="square" tIns="91400">
            <a:normAutofit fontScale="90000"/>
          </a:bodyPr>
          <a:lstStyle/>
          <a:p>
            <a:pPr indent="0" lvl="0" marL="0" rtl="0" algn="l">
              <a:spcBef>
                <a:spcPts val="0"/>
              </a:spcBef>
              <a:spcAft>
                <a:spcPts val="0"/>
              </a:spcAft>
              <a:buNone/>
            </a:pPr>
            <a:r>
              <a:rPr lang="it">
                <a:latin typeface="Helvetica Neue"/>
                <a:ea typeface="Helvetica Neue"/>
                <a:cs typeface="Helvetica Neue"/>
                <a:sym typeface="Helvetica Neue"/>
              </a:rPr>
              <a:t>Database</a:t>
            </a:r>
            <a:endParaRPr>
              <a:latin typeface="Helvetica Neue"/>
              <a:ea typeface="Helvetica Neue"/>
              <a:cs typeface="Helvetica Neue"/>
              <a:sym typeface="Helvetica Neue"/>
            </a:endParaRPr>
          </a:p>
        </p:txBody>
      </p:sp>
      <p:pic>
        <p:nvPicPr>
          <p:cNvPr id="91" name="Google Shape;91;p16"/>
          <p:cNvPicPr preferRelativeResize="0"/>
          <p:nvPr/>
        </p:nvPicPr>
        <p:blipFill rotWithShape="1">
          <a:blip r:embed="rId3">
            <a:alphaModFix/>
          </a:blip>
          <a:srcRect b="1352" l="0" r="0" t="1362"/>
          <a:stretch/>
        </p:blipFill>
        <p:spPr>
          <a:xfrm>
            <a:off x="1820725" y="1073713"/>
            <a:ext cx="5502551" cy="3468473"/>
          </a:xfrm>
          <a:prstGeom prst="rect">
            <a:avLst/>
          </a:prstGeom>
          <a:noFill/>
          <a:ln>
            <a:noFill/>
          </a:ln>
        </p:spPr>
      </p:pic>
      <p:pic>
        <p:nvPicPr>
          <p:cNvPr id="92" name="Google Shape;92;p16"/>
          <p:cNvPicPr preferRelativeResize="0"/>
          <p:nvPr/>
        </p:nvPicPr>
        <p:blipFill>
          <a:blip r:embed="rId4">
            <a:alphaModFix/>
          </a:blip>
          <a:stretch>
            <a:fillRect/>
          </a:stretch>
        </p:blipFill>
        <p:spPr>
          <a:xfrm>
            <a:off x="152400" y="157150"/>
            <a:ext cx="1783833" cy="831300"/>
          </a:xfrm>
          <a:prstGeom prst="rect">
            <a:avLst/>
          </a:prstGeom>
          <a:noFill/>
          <a:ln>
            <a:noFill/>
          </a:ln>
        </p:spPr>
      </p:pic>
      <p:sp>
        <p:nvSpPr>
          <p:cNvPr id="93" name="Google Shape;93;p16"/>
          <p:cNvSpPr txBox="1"/>
          <p:nvPr/>
        </p:nvSpPr>
        <p:spPr>
          <a:xfrm>
            <a:off x="4971350" y="4627450"/>
            <a:ext cx="41499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Dallapellegrina Elia, Friso Luca, Golmohammadi Pargol,</a:t>
            </a:r>
            <a:endParaRPr sz="1000">
              <a:solidFill>
                <a:schemeClr val="lt1"/>
              </a:solidFill>
              <a:latin typeface="Helvetica Neue Light"/>
              <a:ea typeface="Helvetica Neue Light"/>
              <a:cs typeface="Helvetica Neue Light"/>
              <a:sym typeface="Helvetica Neue Light"/>
            </a:endParaRPr>
          </a:p>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 Grimaldi Alberto, Mjama Anass </a:t>
            </a:r>
            <a:endParaRPr sz="1000">
              <a:solidFill>
                <a:schemeClr val="lt1"/>
              </a:solidFill>
              <a:latin typeface="Helvetica Neue Light"/>
              <a:ea typeface="Helvetica Neue Light"/>
              <a:cs typeface="Helvetica Neue Light"/>
              <a:sym typeface="Helvetica Neue Light"/>
            </a:endParaRPr>
          </a:p>
        </p:txBody>
      </p:sp>
      <p:sp>
        <p:nvSpPr>
          <p:cNvPr id="94" name="Google Shape;94;p16"/>
          <p:cNvSpPr txBox="1"/>
          <p:nvPr/>
        </p:nvSpPr>
        <p:spPr>
          <a:xfrm>
            <a:off x="35175" y="4627450"/>
            <a:ext cx="303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chemeClr val="accent5"/>
                </a:solidFill>
                <a:latin typeface="Helvetica Neue Light"/>
                <a:ea typeface="Helvetica Neue Light"/>
                <a:cs typeface="Helvetica Neue Light"/>
                <a:sym typeface="Helvetica Neue Light"/>
              </a:rPr>
              <a:t>Web Application</a:t>
            </a:r>
            <a:endParaRPr sz="1000">
              <a:solidFill>
                <a:schemeClr val="accent5"/>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it" sz="1000">
                <a:solidFill>
                  <a:schemeClr val="lt1"/>
                </a:solidFill>
                <a:latin typeface="Helvetica Neue Light"/>
                <a:ea typeface="Helvetica Neue Light"/>
                <a:cs typeface="Helvetica Neue Light"/>
                <a:sym typeface="Helvetica Neue Light"/>
              </a:rPr>
              <a:t>Academic</a:t>
            </a:r>
            <a:r>
              <a:rPr lang="it" sz="1000">
                <a:solidFill>
                  <a:schemeClr val="lt1"/>
                </a:solidFill>
                <a:latin typeface="Helvetica Neue Light"/>
                <a:ea typeface="Helvetica Neue Light"/>
                <a:cs typeface="Helvetica Neue Light"/>
                <a:sym typeface="Helvetica Neue Light"/>
              </a:rPr>
              <a:t> Year 2020-2021</a:t>
            </a:r>
            <a:endParaRPr sz="1000">
              <a:solidFill>
                <a:schemeClr val="lt1"/>
              </a:solidFill>
              <a:latin typeface="Helvetica Neue Light"/>
              <a:ea typeface="Helvetica Neue Light"/>
              <a:cs typeface="Helvetica Neue Light"/>
              <a:sym typeface="Helvetica Neue Light"/>
            </a:endParaRPr>
          </a:p>
        </p:txBody>
      </p:sp>
      <p:cxnSp>
        <p:nvCxnSpPr>
          <p:cNvPr id="95" name="Google Shape;95;p16"/>
          <p:cNvCxnSpPr/>
          <p:nvPr/>
        </p:nvCxnSpPr>
        <p:spPr>
          <a:xfrm flipH="1" rot="10800000">
            <a:off x="-1350" y="4627450"/>
            <a:ext cx="9146700" cy="8400"/>
          </a:xfrm>
          <a:prstGeom prst="straightConnector1">
            <a:avLst/>
          </a:prstGeom>
          <a:noFill/>
          <a:ln cap="flat" cmpd="sng" w="9525">
            <a:solidFill>
              <a:schemeClr val="dk2"/>
            </a:solidFill>
            <a:prstDash val="solid"/>
            <a:round/>
            <a:headEnd len="med" w="med" type="none"/>
            <a:tailEnd len="med" w="med" type="none"/>
          </a:ln>
        </p:spPr>
      </p:cxnSp>
      <p:pic>
        <p:nvPicPr>
          <p:cNvPr id="96" name="Google Shape;96;p16"/>
          <p:cNvPicPr preferRelativeResize="0"/>
          <p:nvPr/>
        </p:nvPicPr>
        <p:blipFill>
          <a:blip r:embed="rId5">
            <a:alphaModFix/>
          </a:blip>
          <a:stretch>
            <a:fillRect/>
          </a:stretch>
        </p:blipFill>
        <p:spPr>
          <a:xfrm>
            <a:off x="7509775" y="186425"/>
            <a:ext cx="1322523" cy="831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7"/>
          <p:cNvSpPr txBox="1"/>
          <p:nvPr>
            <p:ph type="title"/>
          </p:nvPr>
        </p:nvSpPr>
        <p:spPr>
          <a:xfrm>
            <a:off x="1003150" y="1083950"/>
            <a:ext cx="2847300" cy="572700"/>
          </a:xfrm>
          <a:prstGeom prst="rect">
            <a:avLst/>
          </a:prstGeom>
        </p:spPr>
        <p:txBody>
          <a:bodyPr anchorCtr="0" anchor="t" bIns="91400" lIns="91400" spcFirstLastPara="1" rIns="91400" wrap="square" tIns="91400">
            <a:normAutofit fontScale="90000"/>
          </a:bodyPr>
          <a:lstStyle/>
          <a:p>
            <a:pPr indent="0" lvl="0" marL="0" rtl="0" algn="ctr">
              <a:spcBef>
                <a:spcPts val="0"/>
              </a:spcBef>
              <a:spcAft>
                <a:spcPts val="0"/>
              </a:spcAft>
              <a:buNone/>
            </a:pPr>
            <a:r>
              <a:rPr lang="it">
                <a:latin typeface="Helvetica Neue"/>
                <a:ea typeface="Helvetica Neue"/>
                <a:cs typeface="Helvetica Neue"/>
                <a:sym typeface="Helvetica Neue"/>
              </a:rPr>
              <a:t>Servlet </a:t>
            </a:r>
            <a:endParaRPr>
              <a:latin typeface="Helvetica Neue"/>
              <a:ea typeface="Helvetica Neue"/>
              <a:cs typeface="Helvetica Neue"/>
              <a:sym typeface="Helvetica Neue"/>
            </a:endParaRPr>
          </a:p>
        </p:txBody>
      </p:sp>
      <p:sp>
        <p:nvSpPr>
          <p:cNvPr id="102" name="Google Shape;102;p17"/>
          <p:cNvSpPr txBox="1"/>
          <p:nvPr>
            <p:ph idx="1" type="body"/>
          </p:nvPr>
        </p:nvSpPr>
        <p:spPr>
          <a:xfrm>
            <a:off x="1455550" y="1931350"/>
            <a:ext cx="2029200" cy="1753200"/>
          </a:xfrm>
          <a:prstGeom prst="rect">
            <a:avLst/>
          </a:prstGeom>
        </p:spPr>
        <p:txBody>
          <a:bodyPr anchorCtr="0" anchor="t" bIns="91400" lIns="91400" spcFirstLastPara="1" rIns="91400" wrap="square" tIns="91400">
            <a:normAutofit/>
          </a:bodyPr>
          <a:lstStyle/>
          <a:p>
            <a:pPr indent="-342900" lvl="0" marL="457200" rtl="0" algn="l">
              <a:spcBef>
                <a:spcPts val="0"/>
              </a:spcBef>
              <a:spcAft>
                <a:spcPts val="0"/>
              </a:spcAft>
              <a:buSzPts val="1800"/>
              <a:buFont typeface="Helvetica Neue Light"/>
              <a:buChar char="-"/>
            </a:pPr>
            <a:r>
              <a:rPr lang="it">
                <a:latin typeface="Helvetica Neue Light"/>
                <a:ea typeface="Helvetica Neue Light"/>
                <a:cs typeface="Helvetica Neue Light"/>
                <a:sym typeface="Helvetica Neue Light"/>
              </a:rPr>
              <a:t>Customer</a:t>
            </a:r>
            <a:endParaRPr>
              <a:latin typeface="Helvetica Neue Light"/>
              <a:ea typeface="Helvetica Neue Light"/>
              <a:cs typeface="Helvetica Neue Light"/>
              <a:sym typeface="Helvetica Neue Light"/>
            </a:endParaRPr>
          </a:p>
          <a:p>
            <a:pPr indent="-342900" lvl="0" marL="457200" rtl="0" algn="l">
              <a:spcBef>
                <a:spcPts val="0"/>
              </a:spcBef>
              <a:spcAft>
                <a:spcPts val="0"/>
              </a:spcAft>
              <a:buSzPts val="1800"/>
              <a:buFont typeface="Helvetica Neue Light"/>
              <a:buChar char="-"/>
            </a:pPr>
            <a:r>
              <a:rPr lang="it">
                <a:latin typeface="Helvetica Neue Light"/>
                <a:ea typeface="Helvetica Neue Light"/>
                <a:cs typeface="Helvetica Neue Light"/>
                <a:sym typeface="Helvetica Neue Light"/>
              </a:rPr>
              <a:t>Manager</a:t>
            </a:r>
            <a:endParaRPr>
              <a:latin typeface="Helvetica Neue Light"/>
              <a:ea typeface="Helvetica Neue Light"/>
              <a:cs typeface="Helvetica Neue Light"/>
              <a:sym typeface="Helvetica Neue Light"/>
            </a:endParaRPr>
          </a:p>
          <a:p>
            <a:pPr indent="-342900" lvl="0" marL="457200" rtl="0" algn="l">
              <a:spcBef>
                <a:spcPts val="0"/>
              </a:spcBef>
              <a:spcAft>
                <a:spcPts val="0"/>
              </a:spcAft>
              <a:buSzPts val="1800"/>
              <a:buFont typeface="Helvetica Neue Light"/>
              <a:buChar char="-"/>
            </a:pPr>
            <a:r>
              <a:rPr lang="it">
                <a:latin typeface="Helvetica Neue Light"/>
                <a:ea typeface="Helvetica Neue Light"/>
                <a:cs typeface="Helvetica Neue Light"/>
                <a:sym typeface="Helvetica Neue Light"/>
              </a:rPr>
              <a:t>Product</a:t>
            </a:r>
            <a:endParaRPr>
              <a:latin typeface="Helvetica Neue Light"/>
              <a:ea typeface="Helvetica Neue Light"/>
              <a:cs typeface="Helvetica Neue Light"/>
              <a:sym typeface="Helvetica Neue Light"/>
            </a:endParaRPr>
          </a:p>
          <a:p>
            <a:pPr indent="-342900" lvl="0" marL="457200" rtl="0" algn="l">
              <a:spcBef>
                <a:spcPts val="0"/>
              </a:spcBef>
              <a:spcAft>
                <a:spcPts val="0"/>
              </a:spcAft>
              <a:buSzPts val="1800"/>
              <a:buFont typeface="Helvetica Neue Light"/>
              <a:buChar char="-"/>
            </a:pPr>
            <a:r>
              <a:rPr lang="it">
                <a:latin typeface="Helvetica Neue Light"/>
                <a:ea typeface="Helvetica Neue Light"/>
                <a:cs typeface="Helvetica Neue Light"/>
                <a:sym typeface="Helvetica Neue Light"/>
              </a:rPr>
              <a:t>Order</a:t>
            </a:r>
            <a:endParaRPr>
              <a:latin typeface="Helvetica Neue Light"/>
              <a:ea typeface="Helvetica Neue Light"/>
              <a:cs typeface="Helvetica Neue Light"/>
              <a:sym typeface="Helvetica Neue Light"/>
            </a:endParaRPr>
          </a:p>
        </p:txBody>
      </p:sp>
      <p:sp>
        <p:nvSpPr>
          <p:cNvPr id="103" name="Google Shape;103;p17"/>
          <p:cNvSpPr txBox="1"/>
          <p:nvPr>
            <p:ph type="title"/>
          </p:nvPr>
        </p:nvSpPr>
        <p:spPr>
          <a:xfrm>
            <a:off x="4764875" y="1070000"/>
            <a:ext cx="2847300" cy="572700"/>
          </a:xfrm>
          <a:prstGeom prst="rect">
            <a:avLst/>
          </a:prstGeom>
        </p:spPr>
        <p:txBody>
          <a:bodyPr anchorCtr="0" anchor="t" bIns="91400" lIns="91400" spcFirstLastPara="1" rIns="91400" wrap="square" tIns="91400">
            <a:normAutofit fontScale="90000"/>
          </a:bodyPr>
          <a:lstStyle/>
          <a:p>
            <a:pPr indent="0" lvl="0" marL="0" rtl="0" algn="ctr">
              <a:spcBef>
                <a:spcPts val="0"/>
              </a:spcBef>
              <a:spcAft>
                <a:spcPts val="0"/>
              </a:spcAft>
              <a:buNone/>
            </a:pPr>
            <a:r>
              <a:rPr lang="it">
                <a:latin typeface="Helvetica Neue"/>
                <a:ea typeface="Helvetica Neue"/>
                <a:cs typeface="Helvetica Neue"/>
                <a:sym typeface="Helvetica Neue"/>
              </a:rPr>
              <a:t>REST</a:t>
            </a:r>
            <a:r>
              <a:rPr lang="it"/>
              <a:t> </a:t>
            </a:r>
            <a:endParaRPr/>
          </a:p>
        </p:txBody>
      </p:sp>
      <p:sp>
        <p:nvSpPr>
          <p:cNvPr id="104" name="Google Shape;104;p17"/>
          <p:cNvSpPr txBox="1"/>
          <p:nvPr>
            <p:ph idx="1" type="body"/>
          </p:nvPr>
        </p:nvSpPr>
        <p:spPr>
          <a:xfrm>
            <a:off x="5145150" y="1960825"/>
            <a:ext cx="2132100" cy="572700"/>
          </a:xfrm>
          <a:prstGeom prst="rect">
            <a:avLst/>
          </a:prstGeom>
        </p:spPr>
        <p:txBody>
          <a:bodyPr anchorCtr="0" anchor="t" bIns="91400" lIns="91400" spcFirstLastPara="1" rIns="91400" wrap="square" tIns="91400">
            <a:normAutofit/>
          </a:bodyPr>
          <a:lstStyle/>
          <a:p>
            <a:pPr indent="-342900" lvl="0" marL="457200" rtl="0" algn="l">
              <a:spcBef>
                <a:spcPts val="0"/>
              </a:spcBef>
              <a:spcAft>
                <a:spcPts val="0"/>
              </a:spcAft>
              <a:buSzPts val="1800"/>
              <a:buFont typeface="Helvetica Neue Light"/>
              <a:buChar char="-"/>
            </a:pPr>
            <a:r>
              <a:rPr lang="it">
                <a:latin typeface="Helvetica Neue Light"/>
                <a:ea typeface="Helvetica Neue Light"/>
                <a:cs typeface="Helvetica Neue Light"/>
                <a:sym typeface="Helvetica Neue Light"/>
              </a:rPr>
              <a:t>Appointment</a:t>
            </a:r>
            <a:endParaRPr>
              <a:latin typeface="Helvetica Neue Light"/>
              <a:ea typeface="Helvetica Neue Light"/>
              <a:cs typeface="Helvetica Neue Light"/>
              <a:sym typeface="Helvetica Neue Light"/>
            </a:endParaRPr>
          </a:p>
        </p:txBody>
      </p:sp>
      <p:pic>
        <p:nvPicPr>
          <p:cNvPr id="105" name="Google Shape;105;p17"/>
          <p:cNvPicPr preferRelativeResize="0"/>
          <p:nvPr/>
        </p:nvPicPr>
        <p:blipFill>
          <a:blip r:embed="rId3">
            <a:alphaModFix/>
          </a:blip>
          <a:stretch>
            <a:fillRect/>
          </a:stretch>
        </p:blipFill>
        <p:spPr>
          <a:xfrm>
            <a:off x="152400" y="157150"/>
            <a:ext cx="1783825" cy="831300"/>
          </a:xfrm>
          <a:prstGeom prst="rect">
            <a:avLst/>
          </a:prstGeom>
          <a:noFill/>
          <a:ln>
            <a:noFill/>
          </a:ln>
        </p:spPr>
      </p:pic>
      <p:sp>
        <p:nvSpPr>
          <p:cNvPr id="106" name="Google Shape;106;p17"/>
          <p:cNvSpPr txBox="1"/>
          <p:nvPr/>
        </p:nvSpPr>
        <p:spPr>
          <a:xfrm>
            <a:off x="4971350" y="4627450"/>
            <a:ext cx="41499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Dallapellegrina Elia, Friso Luca, Golmohammadi Pargol,</a:t>
            </a:r>
            <a:endParaRPr sz="1000">
              <a:solidFill>
                <a:schemeClr val="lt1"/>
              </a:solidFill>
              <a:latin typeface="Helvetica Neue Light"/>
              <a:ea typeface="Helvetica Neue Light"/>
              <a:cs typeface="Helvetica Neue Light"/>
              <a:sym typeface="Helvetica Neue Light"/>
            </a:endParaRPr>
          </a:p>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 Grimaldi Alberto, Mjama Anass </a:t>
            </a:r>
            <a:endParaRPr sz="1000">
              <a:solidFill>
                <a:schemeClr val="lt1"/>
              </a:solidFill>
              <a:latin typeface="Helvetica Neue Light"/>
              <a:ea typeface="Helvetica Neue Light"/>
              <a:cs typeface="Helvetica Neue Light"/>
              <a:sym typeface="Helvetica Neue Light"/>
            </a:endParaRPr>
          </a:p>
        </p:txBody>
      </p:sp>
      <p:sp>
        <p:nvSpPr>
          <p:cNvPr id="107" name="Google Shape;107;p17"/>
          <p:cNvSpPr txBox="1"/>
          <p:nvPr/>
        </p:nvSpPr>
        <p:spPr>
          <a:xfrm>
            <a:off x="35175" y="4627450"/>
            <a:ext cx="303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chemeClr val="accent5"/>
                </a:solidFill>
                <a:latin typeface="Helvetica Neue Light"/>
                <a:ea typeface="Helvetica Neue Light"/>
                <a:cs typeface="Helvetica Neue Light"/>
                <a:sym typeface="Helvetica Neue Light"/>
              </a:rPr>
              <a:t>Web Application</a:t>
            </a:r>
            <a:endParaRPr sz="1000">
              <a:solidFill>
                <a:schemeClr val="accent5"/>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it" sz="1000">
                <a:solidFill>
                  <a:schemeClr val="lt1"/>
                </a:solidFill>
                <a:latin typeface="Helvetica Neue Light"/>
                <a:ea typeface="Helvetica Neue Light"/>
                <a:cs typeface="Helvetica Neue Light"/>
                <a:sym typeface="Helvetica Neue Light"/>
              </a:rPr>
              <a:t>Academic</a:t>
            </a:r>
            <a:r>
              <a:rPr lang="it" sz="1000">
                <a:solidFill>
                  <a:schemeClr val="lt1"/>
                </a:solidFill>
                <a:latin typeface="Helvetica Neue Light"/>
                <a:ea typeface="Helvetica Neue Light"/>
                <a:cs typeface="Helvetica Neue Light"/>
                <a:sym typeface="Helvetica Neue Light"/>
              </a:rPr>
              <a:t> Year 2020-2021</a:t>
            </a:r>
            <a:endParaRPr sz="1000">
              <a:solidFill>
                <a:schemeClr val="lt1"/>
              </a:solidFill>
              <a:latin typeface="Helvetica Neue Light"/>
              <a:ea typeface="Helvetica Neue Light"/>
              <a:cs typeface="Helvetica Neue Light"/>
              <a:sym typeface="Helvetica Neue Light"/>
            </a:endParaRPr>
          </a:p>
        </p:txBody>
      </p:sp>
      <p:cxnSp>
        <p:nvCxnSpPr>
          <p:cNvPr id="108" name="Google Shape;108;p17"/>
          <p:cNvCxnSpPr/>
          <p:nvPr/>
        </p:nvCxnSpPr>
        <p:spPr>
          <a:xfrm flipH="1" rot="10800000">
            <a:off x="-1350" y="4627450"/>
            <a:ext cx="9146700" cy="8400"/>
          </a:xfrm>
          <a:prstGeom prst="straightConnector1">
            <a:avLst/>
          </a:prstGeom>
          <a:noFill/>
          <a:ln cap="flat" cmpd="sng" w="9525">
            <a:solidFill>
              <a:schemeClr val="dk2"/>
            </a:solidFill>
            <a:prstDash val="solid"/>
            <a:round/>
            <a:headEnd len="med" w="med" type="none"/>
            <a:tailEnd len="med" w="med" type="none"/>
          </a:ln>
        </p:spPr>
      </p:cxnSp>
      <p:sp>
        <p:nvSpPr>
          <p:cNvPr id="109" name="Google Shape;109;p17"/>
          <p:cNvSpPr/>
          <p:nvPr/>
        </p:nvSpPr>
        <p:spPr>
          <a:xfrm>
            <a:off x="1498900" y="1725000"/>
            <a:ext cx="1942500" cy="1849800"/>
          </a:xfrm>
          <a:prstGeom prst="roundRect">
            <a:avLst>
              <a:gd fmla="val 16667" name="adj"/>
            </a:avLst>
          </a:prstGeom>
          <a:noFill/>
          <a:ln cap="flat" cmpd="sng" w="28575">
            <a:solidFill>
              <a:schemeClr val="accent5"/>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p:nvPr/>
        </p:nvSpPr>
        <p:spPr>
          <a:xfrm>
            <a:off x="5217275" y="1752150"/>
            <a:ext cx="1942500" cy="1795500"/>
          </a:xfrm>
          <a:prstGeom prst="roundRect">
            <a:avLst>
              <a:gd fmla="val 16667" name="adj"/>
            </a:avLst>
          </a:prstGeom>
          <a:noFill/>
          <a:ln cap="flat" cmpd="sng" w="28575">
            <a:solidFill>
              <a:schemeClr val="accent5"/>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 name="Google Shape;111;p17"/>
          <p:cNvPicPr preferRelativeResize="0"/>
          <p:nvPr/>
        </p:nvPicPr>
        <p:blipFill>
          <a:blip r:embed="rId4">
            <a:alphaModFix/>
          </a:blip>
          <a:stretch>
            <a:fillRect/>
          </a:stretch>
        </p:blipFill>
        <p:spPr>
          <a:xfrm>
            <a:off x="7509775" y="186425"/>
            <a:ext cx="1322523" cy="831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2778449" y="315725"/>
            <a:ext cx="3587100" cy="572700"/>
          </a:xfrm>
          <a:prstGeom prst="rect">
            <a:avLst/>
          </a:prstGeom>
        </p:spPr>
        <p:txBody>
          <a:bodyPr anchorCtr="0" anchor="t" bIns="91400" lIns="91400" spcFirstLastPara="1" rIns="91400" wrap="square" tIns="91400">
            <a:normAutofit fontScale="90000"/>
          </a:bodyPr>
          <a:lstStyle/>
          <a:p>
            <a:pPr indent="0" lvl="0" marL="0" rtl="0" algn="ctr">
              <a:spcBef>
                <a:spcPts val="0"/>
              </a:spcBef>
              <a:spcAft>
                <a:spcPts val="0"/>
              </a:spcAft>
              <a:buNone/>
            </a:pPr>
            <a:r>
              <a:rPr lang="it"/>
              <a:t>Filter</a:t>
            </a:r>
            <a:endParaRPr/>
          </a:p>
        </p:txBody>
      </p:sp>
      <p:sp>
        <p:nvSpPr>
          <p:cNvPr id="117" name="Google Shape;117;p18"/>
          <p:cNvSpPr txBox="1"/>
          <p:nvPr>
            <p:ph idx="1" type="body"/>
          </p:nvPr>
        </p:nvSpPr>
        <p:spPr>
          <a:xfrm>
            <a:off x="311700" y="1425300"/>
            <a:ext cx="8520600" cy="3143700"/>
          </a:xfrm>
          <a:prstGeom prst="rect">
            <a:avLst/>
          </a:prstGeom>
          <a:ln cap="flat" cmpd="sng" w="9525">
            <a:solidFill>
              <a:schemeClr val="dk1"/>
            </a:solidFill>
            <a:prstDash val="solid"/>
            <a:round/>
            <a:headEnd len="sm" w="sm" type="none"/>
            <a:tailEnd len="sm" w="sm" type="none"/>
          </a:ln>
        </p:spPr>
        <p:txBody>
          <a:bodyPr anchorCtr="0" anchor="t" bIns="91400" lIns="91400" spcFirstLastPara="1" rIns="91400" wrap="square" tIns="91400">
            <a:normAutofit/>
          </a:bodyPr>
          <a:lstStyle/>
          <a:p>
            <a:pPr indent="0" lvl="0" marL="0" rtl="0" algn="l">
              <a:spcBef>
                <a:spcPts val="0"/>
              </a:spcBef>
              <a:spcAft>
                <a:spcPts val="0"/>
              </a:spcAft>
              <a:buNone/>
            </a:pPr>
            <a:r>
              <a:rPr lang="it" sz="2300">
                <a:solidFill>
                  <a:schemeClr val="accent5"/>
                </a:solidFill>
              </a:rPr>
              <a:t>Method used:</a:t>
            </a:r>
            <a:r>
              <a:rPr lang="it" sz="2300"/>
              <a:t> </a:t>
            </a:r>
            <a:endParaRPr sz="2300"/>
          </a:p>
          <a:p>
            <a:pPr indent="0" lvl="0" marL="0" rtl="0" algn="l">
              <a:spcBef>
                <a:spcPts val="0"/>
              </a:spcBef>
              <a:spcAft>
                <a:spcPts val="0"/>
              </a:spcAft>
              <a:buNone/>
            </a:pPr>
            <a:r>
              <a:rPr lang="it" u="sng">
                <a:solidFill>
                  <a:schemeClr val="accent5"/>
                </a:solidFill>
              </a:rPr>
              <a:t>doFilter</a:t>
            </a:r>
            <a:r>
              <a:rPr lang="it">
                <a:solidFill>
                  <a:schemeClr val="accent5"/>
                </a:solidFill>
              </a:rPr>
              <a:t> </a:t>
            </a:r>
            <a:r>
              <a:rPr lang="it"/>
              <a:t>→ This method is called by the container each time a request/response pair is passed through the chain due to a client request for a resource at the end of the chain</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it" sz="2300">
                <a:solidFill>
                  <a:schemeClr val="accent5"/>
                </a:solidFill>
              </a:rPr>
              <a:t>Filtered page:</a:t>
            </a:r>
            <a:endParaRPr sz="2300">
              <a:solidFill>
                <a:schemeClr val="accent5"/>
              </a:solidFill>
            </a:endParaRPr>
          </a:p>
          <a:p>
            <a:pPr indent="-342900" lvl="0" marL="457200" rtl="0" algn="l">
              <a:spcBef>
                <a:spcPts val="0"/>
              </a:spcBef>
              <a:spcAft>
                <a:spcPts val="0"/>
              </a:spcAft>
              <a:buSzPts val="1800"/>
              <a:buChar char="-"/>
            </a:pPr>
            <a:r>
              <a:rPr lang="it"/>
              <a:t>shop page  </a:t>
            </a:r>
            <a:endParaRPr/>
          </a:p>
          <a:p>
            <a:pPr indent="-342900" lvl="0" marL="457200" rtl="0" algn="l">
              <a:spcBef>
                <a:spcPts val="0"/>
              </a:spcBef>
              <a:spcAft>
                <a:spcPts val="0"/>
              </a:spcAft>
              <a:buSzPts val="1800"/>
              <a:buChar char="-"/>
            </a:pPr>
            <a:r>
              <a:rPr lang="it"/>
              <a:t>creation of a custom product </a:t>
            </a:r>
            <a:endParaRPr/>
          </a:p>
          <a:p>
            <a:pPr indent="-342900" lvl="0" marL="457200" rtl="0" algn="l">
              <a:spcBef>
                <a:spcPts val="0"/>
              </a:spcBef>
              <a:spcAft>
                <a:spcPts val="0"/>
              </a:spcAft>
              <a:buSzPts val="1800"/>
              <a:buChar char="-"/>
            </a:pPr>
            <a:r>
              <a:rPr lang="it"/>
              <a:t>book an </a:t>
            </a:r>
            <a:r>
              <a:rPr lang="it"/>
              <a:t>appointment</a:t>
            </a:r>
            <a:r>
              <a:rPr lang="it"/>
              <a:t> </a:t>
            </a:r>
            <a:endParaRPr>
              <a:solidFill>
                <a:srgbClr val="E0E0E0"/>
              </a:solidFill>
            </a:endParaRPr>
          </a:p>
        </p:txBody>
      </p:sp>
      <p:pic>
        <p:nvPicPr>
          <p:cNvPr id="118" name="Google Shape;118;p18"/>
          <p:cNvPicPr preferRelativeResize="0"/>
          <p:nvPr/>
        </p:nvPicPr>
        <p:blipFill>
          <a:blip r:embed="rId3">
            <a:alphaModFix/>
          </a:blip>
          <a:stretch>
            <a:fillRect/>
          </a:stretch>
        </p:blipFill>
        <p:spPr>
          <a:xfrm>
            <a:off x="152400" y="157150"/>
            <a:ext cx="1783825" cy="831300"/>
          </a:xfrm>
          <a:prstGeom prst="rect">
            <a:avLst/>
          </a:prstGeom>
          <a:noFill/>
          <a:ln>
            <a:noFill/>
          </a:ln>
        </p:spPr>
      </p:pic>
      <p:pic>
        <p:nvPicPr>
          <p:cNvPr id="119" name="Google Shape;119;p18"/>
          <p:cNvPicPr preferRelativeResize="0"/>
          <p:nvPr/>
        </p:nvPicPr>
        <p:blipFill>
          <a:blip r:embed="rId4">
            <a:alphaModFix/>
          </a:blip>
          <a:stretch>
            <a:fillRect/>
          </a:stretch>
        </p:blipFill>
        <p:spPr>
          <a:xfrm>
            <a:off x="7509775" y="186425"/>
            <a:ext cx="1322523" cy="831300"/>
          </a:xfrm>
          <a:prstGeom prst="rect">
            <a:avLst/>
          </a:prstGeom>
          <a:noFill/>
          <a:ln>
            <a:noFill/>
          </a:ln>
        </p:spPr>
      </p:pic>
      <p:sp>
        <p:nvSpPr>
          <p:cNvPr id="120" name="Google Shape;120;p18"/>
          <p:cNvSpPr txBox="1"/>
          <p:nvPr/>
        </p:nvSpPr>
        <p:spPr>
          <a:xfrm>
            <a:off x="4971350" y="4627450"/>
            <a:ext cx="41499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Dallapellegrina Elia, Friso Luca, Golmohammadi Pargol,</a:t>
            </a:r>
            <a:endParaRPr sz="1000">
              <a:solidFill>
                <a:schemeClr val="lt1"/>
              </a:solidFill>
              <a:latin typeface="Helvetica Neue Light"/>
              <a:ea typeface="Helvetica Neue Light"/>
              <a:cs typeface="Helvetica Neue Light"/>
              <a:sym typeface="Helvetica Neue Light"/>
            </a:endParaRPr>
          </a:p>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 Grimaldi Alberto, Mjama Anass </a:t>
            </a:r>
            <a:endParaRPr sz="1000">
              <a:solidFill>
                <a:schemeClr val="lt1"/>
              </a:solidFill>
              <a:latin typeface="Helvetica Neue Light"/>
              <a:ea typeface="Helvetica Neue Light"/>
              <a:cs typeface="Helvetica Neue Light"/>
              <a:sym typeface="Helvetica Neue Light"/>
            </a:endParaRPr>
          </a:p>
        </p:txBody>
      </p:sp>
      <p:sp>
        <p:nvSpPr>
          <p:cNvPr id="121" name="Google Shape;121;p18"/>
          <p:cNvSpPr txBox="1"/>
          <p:nvPr/>
        </p:nvSpPr>
        <p:spPr>
          <a:xfrm>
            <a:off x="35175" y="4627450"/>
            <a:ext cx="303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chemeClr val="accent5"/>
                </a:solidFill>
                <a:latin typeface="Helvetica Neue Light"/>
                <a:ea typeface="Helvetica Neue Light"/>
                <a:cs typeface="Helvetica Neue Light"/>
                <a:sym typeface="Helvetica Neue Light"/>
              </a:rPr>
              <a:t>Web Application</a:t>
            </a:r>
            <a:endParaRPr sz="1000">
              <a:solidFill>
                <a:schemeClr val="accent5"/>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it" sz="1000">
                <a:solidFill>
                  <a:schemeClr val="lt1"/>
                </a:solidFill>
                <a:latin typeface="Helvetica Neue Light"/>
                <a:ea typeface="Helvetica Neue Light"/>
                <a:cs typeface="Helvetica Neue Light"/>
                <a:sym typeface="Helvetica Neue Light"/>
              </a:rPr>
              <a:t>Academic</a:t>
            </a:r>
            <a:r>
              <a:rPr lang="it" sz="1000">
                <a:solidFill>
                  <a:schemeClr val="lt1"/>
                </a:solidFill>
                <a:latin typeface="Helvetica Neue Light"/>
                <a:ea typeface="Helvetica Neue Light"/>
                <a:cs typeface="Helvetica Neue Light"/>
                <a:sym typeface="Helvetica Neue Light"/>
              </a:rPr>
              <a:t> Year 2020-2021</a:t>
            </a:r>
            <a:endParaRPr sz="1000">
              <a:solidFill>
                <a:schemeClr val="lt1"/>
              </a:solidFill>
              <a:latin typeface="Helvetica Neue Light"/>
              <a:ea typeface="Helvetica Neue Light"/>
              <a:cs typeface="Helvetica Neue Light"/>
              <a:sym typeface="Helvetica Neue Light"/>
            </a:endParaRPr>
          </a:p>
        </p:txBody>
      </p:sp>
      <p:cxnSp>
        <p:nvCxnSpPr>
          <p:cNvPr id="122" name="Google Shape;122;p18"/>
          <p:cNvCxnSpPr/>
          <p:nvPr/>
        </p:nvCxnSpPr>
        <p:spPr>
          <a:xfrm flipH="1" rot="10800000">
            <a:off x="-1350" y="4627450"/>
            <a:ext cx="9146700" cy="84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2441849" y="315725"/>
            <a:ext cx="4260300" cy="572700"/>
          </a:xfrm>
          <a:prstGeom prst="rect">
            <a:avLst/>
          </a:prstGeom>
        </p:spPr>
        <p:txBody>
          <a:bodyPr anchorCtr="0" anchor="t" bIns="91400" lIns="91400" spcFirstLastPara="1" rIns="91400" wrap="square" tIns="91400">
            <a:normAutofit fontScale="90000"/>
          </a:bodyPr>
          <a:lstStyle/>
          <a:p>
            <a:pPr indent="0" lvl="0" marL="0" rtl="0" algn="ctr">
              <a:spcBef>
                <a:spcPts val="0"/>
              </a:spcBef>
              <a:spcAft>
                <a:spcPts val="0"/>
              </a:spcAft>
              <a:buNone/>
            </a:pPr>
            <a:r>
              <a:rPr lang="it">
                <a:latin typeface="Helvetica Neue"/>
                <a:ea typeface="Helvetica Neue"/>
                <a:cs typeface="Helvetica Neue"/>
                <a:sym typeface="Helvetica Neue"/>
              </a:rPr>
              <a:t>Frontend - Client Side 1</a:t>
            </a:r>
            <a:endParaRPr>
              <a:latin typeface="Helvetica Neue"/>
              <a:ea typeface="Helvetica Neue"/>
              <a:cs typeface="Helvetica Neue"/>
              <a:sym typeface="Helvetica Neue"/>
            </a:endParaRPr>
          </a:p>
        </p:txBody>
      </p:sp>
      <p:pic>
        <p:nvPicPr>
          <p:cNvPr id="128" name="Google Shape;128;p19"/>
          <p:cNvPicPr preferRelativeResize="0"/>
          <p:nvPr/>
        </p:nvPicPr>
        <p:blipFill>
          <a:blip r:embed="rId3">
            <a:alphaModFix/>
          </a:blip>
          <a:stretch>
            <a:fillRect/>
          </a:stretch>
        </p:blipFill>
        <p:spPr>
          <a:xfrm>
            <a:off x="152400" y="157150"/>
            <a:ext cx="1783825" cy="831300"/>
          </a:xfrm>
          <a:prstGeom prst="rect">
            <a:avLst/>
          </a:prstGeom>
          <a:noFill/>
          <a:ln>
            <a:noFill/>
          </a:ln>
        </p:spPr>
      </p:pic>
      <p:pic>
        <p:nvPicPr>
          <p:cNvPr id="129" name="Google Shape;129;p19"/>
          <p:cNvPicPr preferRelativeResize="0"/>
          <p:nvPr/>
        </p:nvPicPr>
        <p:blipFill>
          <a:blip r:embed="rId4">
            <a:alphaModFix/>
          </a:blip>
          <a:stretch>
            <a:fillRect/>
          </a:stretch>
        </p:blipFill>
        <p:spPr>
          <a:xfrm>
            <a:off x="7509775" y="186425"/>
            <a:ext cx="1322523" cy="831300"/>
          </a:xfrm>
          <a:prstGeom prst="rect">
            <a:avLst/>
          </a:prstGeom>
          <a:noFill/>
          <a:ln>
            <a:noFill/>
          </a:ln>
        </p:spPr>
      </p:pic>
      <p:sp>
        <p:nvSpPr>
          <p:cNvPr id="130" name="Google Shape;130;p19"/>
          <p:cNvSpPr/>
          <p:nvPr/>
        </p:nvSpPr>
        <p:spPr>
          <a:xfrm>
            <a:off x="282313" y="1693194"/>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9"/>
          <p:cNvSpPr/>
          <p:nvPr/>
        </p:nvSpPr>
        <p:spPr>
          <a:xfrm>
            <a:off x="2011525" y="1698875"/>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p:nvPr/>
        </p:nvSpPr>
        <p:spPr>
          <a:xfrm>
            <a:off x="282325" y="3160325"/>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p:nvPr/>
        </p:nvSpPr>
        <p:spPr>
          <a:xfrm>
            <a:off x="2000700" y="3160325"/>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txBox="1"/>
          <p:nvPr/>
        </p:nvSpPr>
        <p:spPr>
          <a:xfrm>
            <a:off x="442513" y="2012037"/>
            <a:ext cx="12036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Login or </a:t>
            </a:r>
            <a:endParaRPr i="1">
              <a:solidFill>
                <a:schemeClr val="accent1"/>
              </a:solidFill>
              <a:latin typeface="Helvetica Neue"/>
              <a:ea typeface="Helvetica Neue"/>
              <a:cs typeface="Helvetica Neue"/>
              <a:sym typeface="Helvetica Neue"/>
            </a:endParaRPr>
          </a:p>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register</a:t>
            </a:r>
            <a:endParaRPr i="1">
              <a:solidFill>
                <a:schemeClr val="accent1"/>
              </a:solidFill>
              <a:latin typeface="Helvetica Neue"/>
              <a:ea typeface="Helvetica Neue"/>
              <a:cs typeface="Helvetica Neue"/>
              <a:sym typeface="Helvetica Neue"/>
            </a:endParaRPr>
          </a:p>
        </p:txBody>
      </p:sp>
      <p:sp>
        <p:nvSpPr>
          <p:cNvPr id="135" name="Google Shape;135;p19"/>
          <p:cNvSpPr txBox="1"/>
          <p:nvPr/>
        </p:nvSpPr>
        <p:spPr>
          <a:xfrm>
            <a:off x="2171725" y="2076787"/>
            <a:ext cx="12036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Access the</a:t>
            </a:r>
            <a:endParaRPr i="1">
              <a:solidFill>
                <a:schemeClr val="accent1"/>
              </a:solidFill>
              <a:latin typeface="Helvetica Neue"/>
              <a:ea typeface="Helvetica Neue"/>
              <a:cs typeface="Helvetica Neue"/>
              <a:sym typeface="Helvetica Neue"/>
            </a:endParaRPr>
          </a:p>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shop</a:t>
            </a:r>
            <a:endParaRPr i="1">
              <a:solidFill>
                <a:schemeClr val="accent1"/>
              </a:solidFill>
              <a:latin typeface="Helvetica Neue"/>
              <a:ea typeface="Helvetica Neue"/>
              <a:cs typeface="Helvetica Neue"/>
              <a:sym typeface="Helvetica Neue"/>
            </a:endParaRPr>
          </a:p>
        </p:txBody>
      </p:sp>
      <p:sp>
        <p:nvSpPr>
          <p:cNvPr id="136" name="Google Shape;136;p19"/>
          <p:cNvSpPr txBox="1"/>
          <p:nvPr/>
        </p:nvSpPr>
        <p:spPr>
          <a:xfrm>
            <a:off x="442525" y="3495087"/>
            <a:ext cx="12036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Create a </a:t>
            </a:r>
            <a:endParaRPr i="1">
              <a:solidFill>
                <a:schemeClr val="accent1"/>
              </a:solidFill>
              <a:latin typeface="Helvetica Neue"/>
              <a:ea typeface="Helvetica Neue"/>
              <a:cs typeface="Helvetica Neue"/>
              <a:sym typeface="Helvetica Neue"/>
            </a:endParaRPr>
          </a:p>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custom product</a:t>
            </a:r>
            <a:endParaRPr i="1">
              <a:solidFill>
                <a:schemeClr val="accent1"/>
              </a:solidFill>
              <a:latin typeface="Helvetica Neue"/>
              <a:ea typeface="Helvetica Neue"/>
              <a:cs typeface="Helvetica Neue"/>
              <a:sym typeface="Helvetica Neue"/>
            </a:endParaRPr>
          </a:p>
        </p:txBody>
      </p:sp>
      <p:sp>
        <p:nvSpPr>
          <p:cNvPr id="137" name="Google Shape;137;p19"/>
          <p:cNvSpPr txBox="1"/>
          <p:nvPr/>
        </p:nvSpPr>
        <p:spPr>
          <a:xfrm>
            <a:off x="2137525" y="3440362"/>
            <a:ext cx="12720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Book an appointment</a:t>
            </a:r>
            <a:endParaRPr i="1">
              <a:solidFill>
                <a:schemeClr val="accent1"/>
              </a:solidFill>
              <a:latin typeface="Helvetica Neue"/>
              <a:ea typeface="Helvetica Neue"/>
              <a:cs typeface="Helvetica Neue"/>
              <a:sym typeface="Helvetica Neue"/>
            </a:endParaRPr>
          </a:p>
        </p:txBody>
      </p:sp>
      <p:sp>
        <p:nvSpPr>
          <p:cNvPr id="138" name="Google Shape;138;p19"/>
          <p:cNvSpPr txBox="1"/>
          <p:nvPr/>
        </p:nvSpPr>
        <p:spPr>
          <a:xfrm>
            <a:off x="-64200" y="1052825"/>
            <a:ext cx="40752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t" sz="1800">
                <a:solidFill>
                  <a:schemeClr val="lt1"/>
                </a:solidFill>
                <a:latin typeface="Helvetica Neue"/>
                <a:ea typeface="Helvetica Neue"/>
                <a:cs typeface="Helvetica Neue"/>
                <a:sym typeface="Helvetica Neue"/>
              </a:rPr>
              <a:t>From the homepage the user can:</a:t>
            </a:r>
            <a:r>
              <a:rPr b="1" lang="it" sz="2100">
                <a:solidFill>
                  <a:schemeClr val="lt1"/>
                </a:solidFill>
                <a:latin typeface="Helvetica Neue"/>
                <a:ea typeface="Helvetica Neue"/>
                <a:cs typeface="Helvetica Neue"/>
                <a:sym typeface="Helvetica Neue"/>
              </a:rPr>
              <a:t> </a:t>
            </a:r>
            <a:endParaRPr b="1" sz="2100">
              <a:solidFill>
                <a:schemeClr val="lt1"/>
              </a:solidFill>
              <a:latin typeface="Helvetica Neue"/>
              <a:ea typeface="Helvetica Neue"/>
              <a:cs typeface="Helvetica Neue"/>
              <a:sym typeface="Helvetica Neue"/>
            </a:endParaRPr>
          </a:p>
        </p:txBody>
      </p:sp>
      <p:sp>
        <p:nvSpPr>
          <p:cNvPr id="139" name="Google Shape;139;p19"/>
          <p:cNvSpPr txBox="1"/>
          <p:nvPr/>
        </p:nvSpPr>
        <p:spPr>
          <a:xfrm>
            <a:off x="1866950" y="1625113"/>
            <a:ext cx="338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p:txBody>
      </p:sp>
      <p:pic>
        <p:nvPicPr>
          <p:cNvPr id="140" name="Google Shape;140;p19"/>
          <p:cNvPicPr preferRelativeResize="0"/>
          <p:nvPr/>
        </p:nvPicPr>
        <p:blipFill>
          <a:blip r:embed="rId5">
            <a:alphaModFix/>
          </a:blip>
          <a:stretch>
            <a:fillRect/>
          </a:stretch>
        </p:blipFill>
        <p:spPr>
          <a:xfrm>
            <a:off x="3740713" y="1908450"/>
            <a:ext cx="5238820" cy="2371275"/>
          </a:xfrm>
          <a:prstGeom prst="rect">
            <a:avLst/>
          </a:prstGeom>
          <a:noFill/>
          <a:ln cap="flat" cmpd="sng" w="38100">
            <a:solidFill>
              <a:schemeClr val="dk2"/>
            </a:solidFill>
            <a:prstDash val="solid"/>
            <a:round/>
            <a:headEnd len="sm" w="sm" type="none"/>
            <a:tailEnd len="sm" w="sm" type="none"/>
          </a:ln>
          <a:effectLst>
            <a:outerShdw blurRad="1171575" rotWithShape="0" algn="bl" dir="7200000" dist="171450">
              <a:schemeClr val="lt1">
                <a:alpha val="10000"/>
              </a:schemeClr>
            </a:outerShdw>
          </a:effectLst>
        </p:spPr>
      </p:pic>
      <p:sp>
        <p:nvSpPr>
          <p:cNvPr id="141" name="Google Shape;141;p19"/>
          <p:cNvSpPr txBox="1"/>
          <p:nvPr/>
        </p:nvSpPr>
        <p:spPr>
          <a:xfrm>
            <a:off x="4971350" y="4627450"/>
            <a:ext cx="41499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Dallapellegrina Elia, Friso Luca, Golmohammadi Pargol,</a:t>
            </a:r>
            <a:endParaRPr sz="1000">
              <a:solidFill>
                <a:schemeClr val="lt1"/>
              </a:solidFill>
              <a:latin typeface="Helvetica Neue Light"/>
              <a:ea typeface="Helvetica Neue Light"/>
              <a:cs typeface="Helvetica Neue Light"/>
              <a:sym typeface="Helvetica Neue Light"/>
            </a:endParaRPr>
          </a:p>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 Grimaldi Alberto, Mjama Anass </a:t>
            </a:r>
            <a:endParaRPr sz="1000">
              <a:solidFill>
                <a:schemeClr val="lt1"/>
              </a:solidFill>
              <a:latin typeface="Helvetica Neue Light"/>
              <a:ea typeface="Helvetica Neue Light"/>
              <a:cs typeface="Helvetica Neue Light"/>
              <a:sym typeface="Helvetica Neue Light"/>
            </a:endParaRPr>
          </a:p>
        </p:txBody>
      </p:sp>
      <p:sp>
        <p:nvSpPr>
          <p:cNvPr id="142" name="Google Shape;142;p19"/>
          <p:cNvSpPr txBox="1"/>
          <p:nvPr/>
        </p:nvSpPr>
        <p:spPr>
          <a:xfrm>
            <a:off x="35175" y="4627450"/>
            <a:ext cx="303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chemeClr val="accent5"/>
                </a:solidFill>
                <a:latin typeface="Helvetica Neue Light"/>
                <a:ea typeface="Helvetica Neue Light"/>
                <a:cs typeface="Helvetica Neue Light"/>
                <a:sym typeface="Helvetica Neue Light"/>
              </a:rPr>
              <a:t>Web Application</a:t>
            </a:r>
            <a:endParaRPr sz="1000">
              <a:solidFill>
                <a:schemeClr val="accent5"/>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it" sz="1000">
                <a:solidFill>
                  <a:schemeClr val="lt1"/>
                </a:solidFill>
                <a:latin typeface="Helvetica Neue Light"/>
                <a:ea typeface="Helvetica Neue Light"/>
                <a:cs typeface="Helvetica Neue Light"/>
                <a:sym typeface="Helvetica Neue Light"/>
              </a:rPr>
              <a:t>Academic</a:t>
            </a:r>
            <a:r>
              <a:rPr lang="it" sz="1000">
                <a:solidFill>
                  <a:schemeClr val="lt1"/>
                </a:solidFill>
                <a:latin typeface="Helvetica Neue Light"/>
                <a:ea typeface="Helvetica Neue Light"/>
                <a:cs typeface="Helvetica Neue Light"/>
                <a:sym typeface="Helvetica Neue Light"/>
              </a:rPr>
              <a:t> Year 2020-2021</a:t>
            </a:r>
            <a:endParaRPr sz="1000">
              <a:solidFill>
                <a:schemeClr val="lt1"/>
              </a:solidFill>
              <a:latin typeface="Helvetica Neue Light"/>
              <a:ea typeface="Helvetica Neue Light"/>
              <a:cs typeface="Helvetica Neue Light"/>
              <a:sym typeface="Helvetica Neue Light"/>
            </a:endParaRPr>
          </a:p>
        </p:txBody>
      </p:sp>
      <p:cxnSp>
        <p:nvCxnSpPr>
          <p:cNvPr id="143" name="Google Shape;143;p19"/>
          <p:cNvCxnSpPr/>
          <p:nvPr/>
        </p:nvCxnSpPr>
        <p:spPr>
          <a:xfrm flipH="1" rot="10800000">
            <a:off x="-1350" y="4627450"/>
            <a:ext cx="9146700" cy="8400"/>
          </a:xfrm>
          <a:prstGeom prst="straightConnector1">
            <a:avLst/>
          </a:prstGeom>
          <a:noFill/>
          <a:ln cap="flat" cmpd="sng" w="9525">
            <a:solidFill>
              <a:schemeClr val="dk2"/>
            </a:solidFill>
            <a:prstDash val="solid"/>
            <a:round/>
            <a:headEnd len="med" w="med" type="none"/>
            <a:tailEnd len="med" w="med" type="none"/>
          </a:ln>
        </p:spPr>
      </p:cxnSp>
      <p:pic>
        <p:nvPicPr>
          <p:cNvPr id="144" name="Google Shape;144;p19"/>
          <p:cNvPicPr preferRelativeResize="0"/>
          <p:nvPr/>
        </p:nvPicPr>
        <p:blipFill>
          <a:blip r:embed="rId6">
            <a:alphaModFix/>
          </a:blip>
          <a:stretch>
            <a:fillRect/>
          </a:stretch>
        </p:blipFill>
        <p:spPr>
          <a:xfrm>
            <a:off x="3740725" y="1908450"/>
            <a:ext cx="5238826" cy="2371274"/>
          </a:xfrm>
          <a:prstGeom prst="rect">
            <a:avLst/>
          </a:prstGeom>
          <a:noFill/>
          <a:ln>
            <a:noFill/>
          </a:ln>
        </p:spPr>
      </p:pic>
      <p:pic>
        <p:nvPicPr>
          <p:cNvPr id="145" name="Google Shape;145;p19"/>
          <p:cNvPicPr preferRelativeResize="0"/>
          <p:nvPr/>
        </p:nvPicPr>
        <p:blipFill>
          <a:blip r:embed="rId7">
            <a:alphaModFix/>
          </a:blip>
          <a:stretch>
            <a:fillRect/>
          </a:stretch>
        </p:blipFill>
        <p:spPr>
          <a:xfrm>
            <a:off x="3740725" y="1908450"/>
            <a:ext cx="5238826" cy="2371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0"/>
          <p:cNvSpPr txBox="1"/>
          <p:nvPr>
            <p:ph type="title"/>
          </p:nvPr>
        </p:nvSpPr>
        <p:spPr>
          <a:xfrm>
            <a:off x="2490725" y="286450"/>
            <a:ext cx="4260300" cy="572700"/>
          </a:xfrm>
          <a:prstGeom prst="rect">
            <a:avLst/>
          </a:prstGeom>
        </p:spPr>
        <p:txBody>
          <a:bodyPr anchorCtr="0" anchor="t" bIns="91400" lIns="91400" spcFirstLastPara="1" rIns="91400" wrap="square" tIns="91400">
            <a:normAutofit fontScale="90000"/>
          </a:bodyPr>
          <a:lstStyle/>
          <a:p>
            <a:pPr indent="0" lvl="0" marL="0" rtl="0" algn="l">
              <a:spcBef>
                <a:spcPts val="0"/>
              </a:spcBef>
              <a:spcAft>
                <a:spcPts val="0"/>
              </a:spcAft>
              <a:buClr>
                <a:schemeClr val="dk1"/>
              </a:buClr>
              <a:buSzPct val="36666"/>
              <a:buFont typeface="Arial"/>
              <a:buNone/>
            </a:pPr>
            <a:r>
              <a:rPr lang="it">
                <a:latin typeface="Helvetica Neue"/>
                <a:ea typeface="Helvetica Neue"/>
                <a:cs typeface="Helvetica Neue"/>
                <a:sym typeface="Helvetica Neue"/>
              </a:rPr>
              <a:t>Frontend - Client Side 2</a:t>
            </a:r>
            <a:endParaRPr>
              <a:latin typeface="Helvetica Neue"/>
              <a:ea typeface="Helvetica Neue"/>
              <a:cs typeface="Helvetica Neue"/>
              <a:sym typeface="Helvetica Neue"/>
            </a:endParaRPr>
          </a:p>
        </p:txBody>
      </p:sp>
      <p:sp>
        <p:nvSpPr>
          <p:cNvPr id="151" name="Google Shape;151;p20"/>
          <p:cNvSpPr txBox="1"/>
          <p:nvPr>
            <p:ph idx="1" type="body"/>
          </p:nvPr>
        </p:nvSpPr>
        <p:spPr>
          <a:xfrm>
            <a:off x="267425" y="1228875"/>
            <a:ext cx="1600500" cy="418500"/>
          </a:xfrm>
          <a:prstGeom prst="rect">
            <a:avLst/>
          </a:prstGeom>
        </p:spPr>
        <p:txBody>
          <a:bodyPr anchorCtr="0" anchor="t" bIns="91400" lIns="91400" spcFirstLastPara="1" rIns="91400" wrap="square" tIns="91400">
            <a:noAutofit/>
          </a:bodyPr>
          <a:lstStyle/>
          <a:p>
            <a:pPr indent="0" lvl="0" marL="0" rtl="0" algn="l">
              <a:lnSpc>
                <a:spcPct val="95000"/>
              </a:lnSpc>
              <a:spcBef>
                <a:spcPts val="0"/>
              </a:spcBef>
              <a:spcAft>
                <a:spcPts val="0"/>
              </a:spcAft>
              <a:buSzPts val="440"/>
              <a:buNone/>
            </a:pPr>
            <a:r>
              <a:rPr lang="it" sz="1420">
                <a:solidFill>
                  <a:schemeClr val="lt1"/>
                </a:solidFill>
                <a:latin typeface="Helvetica Neue"/>
                <a:ea typeface="Helvetica Neue"/>
                <a:cs typeface="Helvetica Neue"/>
                <a:sym typeface="Helvetica Neue"/>
              </a:rPr>
              <a:t>Shop homepage</a:t>
            </a:r>
            <a:endParaRPr sz="1420">
              <a:solidFill>
                <a:schemeClr val="lt1"/>
              </a:solidFill>
              <a:latin typeface="Helvetica Neue"/>
              <a:ea typeface="Helvetica Neue"/>
              <a:cs typeface="Helvetica Neue"/>
              <a:sym typeface="Helvetica Neue"/>
            </a:endParaRPr>
          </a:p>
          <a:p>
            <a:pPr indent="0" lvl="0" marL="457200" rtl="0" algn="l">
              <a:lnSpc>
                <a:spcPct val="95000"/>
              </a:lnSpc>
              <a:spcBef>
                <a:spcPts val="0"/>
              </a:spcBef>
              <a:spcAft>
                <a:spcPts val="0"/>
              </a:spcAft>
              <a:buNone/>
            </a:pPr>
            <a:r>
              <a:t/>
            </a:r>
            <a:endParaRPr sz="1420">
              <a:solidFill>
                <a:schemeClr val="lt1"/>
              </a:solidFill>
              <a:latin typeface="Helvetica Neue"/>
              <a:ea typeface="Helvetica Neue"/>
              <a:cs typeface="Helvetica Neue"/>
              <a:sym typeface="Helvetica Neue"/>
            </a:endParaRPr>
          </a:p>
          <a:p>
            <a:pPr indent="0" lvl="0" marL="457200" rtl="0" algn="l">
              <a:lnSpc>
                <a:spcPct val="95000"/>
              </a:lnSpc>
              <a:spcBef>
                <a:spcPts val="0"/>
              </a:spcBef>
              <a:spcAft>
                <a:spcPts val="0"/>
              </a:spcAft>
              <a:buSzPts val="440"/>
              <a:buNone/>
            </a:pPr>
            <a:r>
              <a:t/>
            </a:r>
            <a:endParaRPr sz="1420">
              <a:solidFill>
                <a:schemeClr val="lt1"/>
              </a:solidFill>
              <a:latin typeface="Helvetica Neue"/>
              <a:ea typeface="Helvetica Neue"/>
              <a:cs typeface="Helvetica Neue"/>
              <a:sym typeface="Helvetica Neue"/>
            </a:endParaRPr>
          </a:p>
          <a:p>
            <a:pPr indent="0" lvl="0" marL="457200" rtl="0" algn="l">
              <a:lnSpc>
                <a:spcPct val="95000"/>
              </a:lnSpc>
              <a:spcBef>
                <a:spcPts val="0"/>
              </a:spcBef>
              <a:spcAft>
                <a:spcPts val="0"/>
              </a:spcAft>
              <a:buSzPts val="440"/>
              <a:buNone/>
            </a:pPr>
            <a:r>
              <a:t/>
            </a:r>
            <a:endParaRPr sz="1420">
              <a:solidFill>
                <a:schemeClr val="lt1"/>
              </a:solidFill>
              <a:latin typeface="Helvetica Neue"/>
              <a:ea typeface="Helvetica Neue"/>
              <a:cs typeface="Helvetica Neue"/>
              <a:sym typeface="Helvetica Neue"/>
            </a:endParaRPr>
          </a:p>
        </p:txBody>
      </p:sp>
      <p:pic>
        <p:nvPicPr>
          <p:cNvPr id="152" name="Google Shape;152;p20"/>
          <p:cNvPicPr preferRelativeResize="0"/>
          <p:nvPr/>
        </p:nvPicPr>
        <p:blipFill>
          <a:blip r:embed="rId3">
            <a:alphaModFix/>
          </a:blip>
          <a:stretch>
            <a:fillRect/>
          </a:stretch>
        </p:blipFill>
        <p:spPr>
          <a:xfrm>
            <a:off x="152400" y="157150"/>
            <a:ext cx="1783825" cy="831300"/>
          </a:xfrm>
          <a:prstGeom prst="rect">
            <a:avLst/>
          </a:prstGeom>
          <a:noFill/>
          <a:ln>
            <a:noFill/>
          </a:ln>
        </p:spPr>
      </p:pic>
      <p:pic>
        <p:nvPicPr>
          <p:cNvPr id="153" name="Google Shape;153;p20"/>
          <p:cNvPicPr preferRelativeResize="0"/>
          <p:nvPr/>
        </p:nvPicPr>
        <p:blipFill>
          <a:blip r:embed="rId4">
            <a:alphaModFix/>
          </a:blip>
          <a:stretch>
            <a:fillRect/>
          </a:stretch>
        </p:blipFill>
        <p:spPr>
          <a:xfrm>
            <a:off x="7509775" y="186425"/>
            <a:ext cx="1322523" cy="831300"/>
          </a:xfrm>
          <a:prstGeom prst="rect">
            <a:avLst/>
          </a:prstGeom>
          <a:noFill/>
          <a:ln>
            <a:noFill/>
          </a:ln>
        </p:spPr>
      </p:pic>
      <p:sp>
        <p:nvSpPr>
          <p:cNvPr id="154" name="Google Shape;154;p20"/>
          <p:cNvSpPr txBox="1"/>
          <p:nvPr/>
        </p:nvSpPr>
        <p:spPr>
          <a:xfrm>
            <a:off x="4971350" y="4627450"/>
            <a:ext cx="41499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Dallapellegrina Elia, Friso Luca, Golmohammadi Pargol,</a:t>
            </a:r>
            <a:endParaRPr sz="1000">
              <a:solidFill>
                <a:schemeClr val="lt1"/>
              </a:solidFill>
              <a:latin typeface="Helvetica Neue Light"/>
              <a:ea typeface="Helvetica Neue Light"/>
              <a:cs typeface="Helvetica Neue Light"/>
              <a:sym typeface="Helvetica Neue Light"/>
            </a:endParaRPr>
          </a:p>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 Grimaldi Alberto, Mjama Anass </a:t>
            </a:r>
            <a:endParaRPr sz="1000">
              <a:solidFill>
                <a:schemeClr val="lt1"/>
              </a:solidFill>
              <a:latin typeface="Helvetica Neue Light"/>
              <a:ea typeface="Helvetica Neue Light"/>
              <a:cs typeface="Helvetica Neue Light"/>
              <a:sym typeface="Helvetica Neue Light"/>
            </a:endParaRPr>
          </a:p>
        </p:txBody>
      </p:sp>
      <p:sp>
        <p:nvSpPr>
          <p:cNvPr id="155" name="Google Shape;155;p20"/>
          <p:cNvSpPr txBox="1"/>
          <p:nvPr/>
        </p:nvSpPr>
        <p:spPr>
          <a:xfrm>
            <a:off x="35175" y="4627450"/>
            <a:ext cx="303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chemeClr val="accent5"/>
                </a:solidFill>
                <a:latin typeface="Helvetica Neue Light"/>
                <a:ea typeface="Helvetica Neue Light"/>
                <a:cs typeface="Helvetica Neue Light"/>
                <a:sym typeface="Helvetica Neue Light"/>
              </a:rPr>
              <a:t>Web Application</a:t>
            </a:r>
            <a:endParaRPr sz="1000">
              <a:solidFill>
                <a:schemeClr val="accent5"/>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it" sz="1000">
                <a:solidFill>
                  <a:schemeClr val="lt1"/>
                </a:solidFill>
                <a:latin typeface="Helvetica Neue Light"/>
                <a:ea typeface="Helvetica Neue Light"/>
                <a:cs typeface="Helvetica Neue Light"/>
                <a:sym typeface="Helvetica Neue Light"/>
              </a:rPr>
              <a:t>Academic</a:t>
            </a:r>
            <a:r>
              <a:rPr lang="it" sz="1000">
                <a:solidFill>
                  <a:schemeClr val="lt1"/>
                </a:solidFill>
                <a:latin typeface="Helvetica Neue Light"/>
                <a:ea typeface="Helvetica Neue Light"/>
                <a:cs typeface="Helvetica Neue Light"/>
                <a:sym typeface="Helvetica Neue Light"/>
              </a:rPr>
              <a:t> Year 2020-2021</a:t>
            </a:r>
            <a:endParaRPr sz="1000">
              <a:solidFill>
                <a:schemeClr val="lt1"/>
              </a:solidFill>
              <a:latin typeface="Helvetica Neue Light"/>
              <a:ea typeface="Helvetica Neue Light"/>
              <a:cs typeface="Helvetica Neue Light"/>
              <a:sym typeface="Helvetica Neue Light"/>
            </a:endParaRPr>
          </a:p>
        </p:txBody>
      </p:sp>
      <p:cxnSp>
        <p:nvCxnSpPr>
          <p:cNvPr id="156" name="Google Shape;156;p20"/>
          <p:cNvCxnSpPr/>
          <p:nvPr/>
        </p:nvCxnSpPr>
        <p:spPr>
          <a:xfrm flipH="1" rot="10800000">
            <a:off x="-1350" y="4627450"/>
            <a:ext cx="9146700" cy="8400"/>
          </a:xfrm>
          <a:prstGeom prst="straightConnector1">
            <a:avLst/>
          </a:prstGeom>
          <a:noFill/>
          <a:ln cap="flat" cmpd="sng" w="9525">
            <a:solidFill>
              <a:schemeClr val="dk2"/>
            </a:solidFill>
            <a:prstDash val="solid"/>
            <a:round/>
            <a:headEnd len="med" w="med" type="none"/>
            <a:tailEnd len="med" w="med" type="none"/>
          </a:ln>
        </p:spPr>
      </p:cxnSp>
      <p:pic>
        <p:nvPicPr>
          <p:cNvPr id="157" name="Google Shape;157;p20"/>
          <p:cNvPicPr preferRelativeResize="0"/>
          <p:nvPr/>
        </p:nvPicPr>
        <p:blipFill>
          <a:blip r:embed="rId5">
            <a:alphaModFix/>
          </a:blip>
          <a:stretch>
            <a:fillRect/>
          </a:stretch>
        </p:blipFill>
        <p:spPr>
          <a:xfrm>
            <a:off x="2847933" y="1325575"/>
            <a:ext cx="5897428" cy="2835474"/>
          </a:xfrm>
          <a:prstGeom prst="rect">
            <a:avLst/>
          </a:prstGeom>
          <a:noFill/>
          <a:ln cap="flat" cmpd="sng" w="38100">
            <a:solidFill>
              <a:schemeClr val="dk2"/>
            </a:solidFill>
            <a:prstDash val="solid"/>
            <a:round/>
            <a:headEnd len="sm" w="sm" type="none"/>
            <a:tailEnd len="sm" w="sm" type="none"/>
          </a:ln>
          <a:effectLst>
            <a:outerShdw blurRad="57150" rotWithShape="0" algn="bl" dir="5400000" dist="19050">
              <a:schemeClr val="lt1">
                <a:alpha val="50000"/>
              </a:schemeClr>
            </a:outerShdw>
          </a:effectLst>
        </p:spPr>
      </p:pic>
      <p:sp>
        <p:nvSpPr>
          <p:cNvPr id="158" name="Google Shape;158;p20"/>
          <p:cNvSpPr/>
          <p:nvPr/>
        </p:nvSpPr>
        <p:spPr>
          <a:xfrm>
            <a:off x="267425" y="1682775"/>
            <a:ext cx="1942500" cy="1849800"/>
          </a:xfrm>
          <a:prstGeom prst="roundRect">
            <a:avLst>
              <a:gd fmla="val 16667" name="adj"/>
            </a:avLst>
          </a:prstGeom>
          <a:noFill/>
          <a:ln cap="flat" cmpd="sng" w="28575">
            <a:solidFill>
              <a:schemeClr val="accent5"/>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txBox="1"/>
          <p:nvPr>
            <p:ph idx="1" type="body"/>
          </p:nvPr>
        </p:nvSpPr>
        <p:spPr>
          <a:xfrm>
            <a:off x="438425" y="1887800"/>
            <a:ext cx="1716600" cy="418500"/>
          </a:xfrm>
          <a:prstGeom prst="rect">
            <a:avLst/>
          </a:prstGeom>
        </p:spPr>
        <p:txBody>
          <a:bodyPr anchorCtr="0" anchor="t" bIns="91400" lIns="91400" spcFirstLastPara="1" rIns="91400" wrap="square" tIns="91400">
            <a:noAutofit/>
          </a:bodyPr>
          <a:lstStyle/>
          <a:p>
            <a:pPr indent="0" lvl="0" marL="0" rtl="0" algn="l">
              <a:lnSpc>
                <a:spcPct val="95000"/>
              </a:lnSpc>
              <a:spcBef>
                <a:spcPts val="0"/>
              </a:spcBef>
              <a:spcAft>
                <a:spcPts val="0"/>
              </a:spcAft>
              <a:buSzPts val="440"/>
              <a:buNone/>
            </a:pPr>
            <a:r>
              <a:rPr lang="it" sz="1420">
                <a:solidFill>
                  <a:schemeClr val="lt1"/>
                </a:solidFill>
                <a:latin typeface="Helvetica Neue"/>
                <a:ea typeface="Helvetica Neue"/>
                <a:cs typeface="Helvetica Neue"/>
                <a:sym typeface="Helvetica Neue"/>
              </a:rPr>
              <a:t>Dynamically</a:t>
            </a:r>
            <a:r>
              <a:rPr lang="it" sz="1420">
                <a:solidFill>
                  <a:schemeClr val="lt1"/>
                </a:solidFill>
                <a:latin typeface="Helvetica Neue"/>
                <a:ea typeface="Helvetica Neue"/>
                <a:cs typeface="Helvetica Neue"/>
                <a:sym typeface="Helvetica Neue"/>
              </a:rPr>
              <a:t> create</a:t>
            </a:r>
            <a:endParaRPr sz="1420">
              <a:solidFill>
                <a:schemeClr val="lt1"/>
              </a:solidFill>
              <a:latin typeface="Helvetica Neue"/>
              <a:ea typeface="Helvetica Neue"/>
              <a:cs typeface="Helvetica Neue"/>
              <a:sym typeface="Helvetica Neue"/>
            </a:endParaRPr>
          </a:p>
          <a:p>
            <a:pPr indent="0" lvl="0" marL="457200" rtl="0" algn="l">
              <a:lnSpc>
                <a:spcPct val="95000"/>
              </a:lnSpc>
              <a:spcBef>
                <a:spcPts val="0"/>
              </a:spcBef>
              <a:spcAft>
                <a:spcPts val="0"/>
              </a:spcAft>
              <a:buNone/>
            </a:pPr>
            <a:r>
              <a:t/>
            </a:r>
            <a:endParaRPr sz="1420">
              <a:solidFill>
                <a:schemeClr val="lt1"/>
              </a:solidFill>
              <a:latin typeface="Helvetica Neue"/>
              <a:ea typeface="Helvetica Neue"/>
              <a:cs typeface="Helvetica Neue"/>
              <a:sym typeface="Helvetica Neue"/>
            </a:endParaRPr>
          </a:p>
          <a:p>
            <a:pPr indent="0" lvl="0" marL="457200" rtl="0" algn="l">
              <a:lnSpc>
                <a:spcPct val="95000"/>
              </a:lnSpc>
              <a:spcBef>
                <a:spcPts val="0"/>
              </a:spcBef>
              <a:spcAft>
                <a:spcPts val="0"/>
              </a:spcAft>
              <a:buSzPts val="440"/>
              <a:buNone/>
            </a:pPr>
            <a:r>
              <a:t/>
            </a:r>
            <a:endParaRPr sz="1420">
              <a:solidFill>
                <a:schemeClr val="lt1"/>
              </a:solidFill>
              <a:latin typeface="Helvetica Neue"/>
              <a:ea typeface="Helvetica Neue"/>
              <a:cs typeface="Helvetica Neue"/>
              <a:sym typeface="Helvetica Neue"/>
            </a:endParaRPr>
          </a:p>
          <a:p>
            <a:pPr indent="0" lvl="0" marL="457200" rtl="0" algn="l">
              <a:lnSpc>
                <a:spcPct val="95000"/>
              </a:lnSpc>
              <a:spcBef>
                <a:spcPts val="0"/>
              </a:spcBef>
              <a:spcAft>
                <a:spcPts val="0"/>
              </a:spcAft>
              <a:buSzPts val="440"/>
              <a:buNone/>
            </a:pPr>
            <a:r>
              <a:t/>
            </a:r>
            <a:endParaRPr sz="1420">
              <a:solidFill>
                <a:schemeClr val="lt1"/>
              </a:solidFill>
              <a:latin typeface="Helvetica Neue"/>
              <a:ea typeface="Helvetica Neue"/>
              <a:cs typeface="Helvetica Neue"/>
              <a:sym typeface="Helvetica Neue"/>
            </a:endParaRPr>
          </a:p>
        </p:txBody>
      </p:sp>
      <p:sp>
        <p:nvSpPr>
          <p:cNvPr id="160" name="Google Shape;160;p20"/>
          <p:cNvSpPr txBox="1"/>
          <p:nvPr>
            <p:ph idx="1" type="body"/>
          </p:nvPr>
        </p:nvSpPr>
        <p:spPr>
          <a:xfrm>
            <a:off x="438425" y="2546725"/>
            <a:ext cx="1600500" cy="418500"/>
          </a:xfrm>
          <a:prstGeom prst="rect">
            <a:avLst/>
          </a:prstGeom>
        </p:spPr>
        <p:txBody>
          <a:bodyPr anchorCtr="0" anchor="t" bIns="91400" lIns="91400" spcFirstLastPara="1" rIns="91400" wrap="square" tIns="91400">
            <a:noAutofit/>
          </a:bodyPr>
          <a:lstStyle/>
          <a:p>
            <a:pPr indent="0" lvl="0" marL="0" rtl="0" algn="l">
              <a:lnSpc>
                <a:spcPct val="95000"/>
              </a:lnSpc>
              <a:spcBef>
                <a:spcPts val="0"/>
              </a:spcBef>
              <a:spcAft>
                <a:spcPts val="0"/>
              </a:spcAft>
              <a:buSzPts val="440"/>
              <a:buNone/>
            </a:pPr>
            <a:r>
              <a:rPr lang="it" sz="1420">
                <a:solidFill>
                  <a:schemeClr val="lt1"/>
                </a:solidFill>
                <a:latin typeface="Helvetica Neue"/>
                <a:ea typeface="Helvetica Neue"/>
                <a:cs typeface="Helvetica Neue"/>
                <a:sym typeface="Helvetica Neue"/>
              </a:rPr>
              <a:t>Adaptive size</a:t>
            </a:r>
            <a:endParaRPr sz="1420">
              <a:solidFill>
                <a:schemeClr val="lt1"/>
              </a:solidFill>
              <a:latin typeface="Helvetica Neue"/>
              <a:ea typeface="Helvetica Neue"/>
              <a:cs typeface="Helvetica Neue"/>
              <a:sym typeface="Helvetica Neue"/>
            </a:endParaRPr>
          </a:p>
          <a:p>
            <a:pPr indent="0" lvl="0" marL="457200" rtl="0" algn="l">
              <a:lnSpc>
                <a:spcPct val="95000"/>
              </a:lnSpc>
              <a:spcBef>
                <a:spcPts val="0"/>
              </a:spcBef>
              <a:spcAft>
                <a:spcPts val="0"/>
              </a:spcAft>
              <a:buNone/>
            </a:pPr>
            <a:r>
              <a:t/>
            </a:r>
            <a:endParaRPr sz="1420">
              <a:solidFill>
                <a:schemeClr val="lt1"/>
              </a:solidFill>
              <a:latin typeface="Helvetica Neue"/>
              <a:ea typeface="Helvetica Neue"/>
              <a:cs typeface="Helvetica Neue"/>
              <a:sym typeface="Helvetica Neue"/>
            </a:endParaRPr>
          </a:p>
          <a:p>
            <a:pPr indent="0" lvl="0" marL="457200" rtl="0" algn="l">
              <a:lnSpc>
                <a:spcPct val="95000"/>
              </a:lnSpc>
              <a:spcBef>
                <a:spcPts val="0"/>
              </a:spcBef>
              <a:spcAft>
                <a:spcPts val="0"/>
              </a:spcAft>
              <a:buSzPts val="440"/>
              <a:buNone/>
            </a:pPr>
            <a:r>
              <a:t/>
            </a:r>
            <a:endParaRPr sz="1420">
              <a:solidFill>
                <a:schemeClr val="lt1"/>
              </a:solidFill>
              <a:latin typeface="Helvetica Neue"/>
              <a:ea typeface="Helvetica Neue"/>
              <a:cs typeface="Helvetica Neue"/>
              <a:sym typeface="Helvetica Neue"/>
            </a:endParaRPr>
          </a:p>
          <a:p>
            <a:pPr indent="0" lvl="0" marL="457200" rtl="0" algn="l">
              <a:lnSpc>
                <a:spcPct val="95000"/>
              </a:lnSpc>
              <a:spcBef>
                <a:spcPts val="0"/>
              </a:spcBef>
              <a:spcAft>
                <a:spcPts val="0"/>
              </a:spcAft>
              <a:buSzPts val="440"/>
              <a:buNone/>
            </a:pPr>
            <a:r>
              <a:t/>
            </a:r>
            <a:endParaRPr sz="1420">
              <a:solidFill>
                <a:schemeClr val="lt1"/>
              </a:solidFill>
              <a:latin typeface="Helvetica Neue"/>
              <a:ea typeface="Helvetica Neue"/>
              <a:cs typeface="Helvetica Neue"/>
              <a:sym typeface="Helvetica Neue"/>
            </a:endParaRPr>
          </a:p>
        </p:txBody>
      </p:sp>
      <p:pic>
        <p:nvPicPr>
          <p:cNvPr id="161" name="Google Shape;161;p20"/>
          <p:cNvPicPr preferRelativeResize="0"/>
          <p:nvPr/>
        </p:nvPicPr>
        <p:blipFill>
          <a:blip r:embed="rId6">
            <a:alphaModFix/>
          </a:blip>
          <a:stretch>
            <a:fillRect/>
          </a:stretch>
        </p:blipFill>
        <p:spPr>
          <a:xfrm>
            <a:off x="2847922" y="1291363"/>
            <a:ext cx="5897426" cy="29038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1"/>
          <p:cNvSpPr txBox="1"/>
          <p:nvPr>
            <p:ph type="title"/>
          </p:nvPr>
        </p:nvSpPr>
        <p:spPr>
          <a:xfrm>
            <a:off x="2846600" y="286450"/>
            <a:ext cx="3899400" cy="572700"/>
          </a:xfrm>
          <a:prstGeom prst="rect">
            <a:avLst/>
          </a:prstGeom>
        </p:spPr>
        <p:txBody>
          <a:bodyPr anchorCtr="0" anchor="t" bIns="91400" lIns="91400" spcFirstLastPara="1" rIns="91400" wrap="square" tIns="91400">
            <a:normAutofit fontScale="90000"/>
          </a:bodyPr>
          <a:lstStyle/>
          <a:p>
            <a:pPr indent="0" lvl="0" marL="0" rtl="0" algn="ctr">
              <a:spcBef>
                <a:spcPts val="0"/>
              </a:spcBef>
              <a:spcAft>
                <a:spcPts val="0"/>
              </a:spcAft>
              <a:buNone/>
            </a:pPr>
            <a:r>
              <a:rPr lang="it">
                <a:latin typeface="Helvetica Neue"/>
                <a:ea typeface="Helvetica Neue"/>
                <a:cs typeface="Helvetica Neue"/>
                <a:sym typeface="Helvetica Neue"/>
              </a:rPr>
              <a:t>Frontend - Client Side 3</a:t>
            </a:r>
            <a:endParaRPr>
              <a:latin typeface="Helvetica Neue"/>
              <a:ea typeface="Helvetica Neue"/>
              <a:cs typeface="Helvetica Neue"/>
              <a:sym typeface="Helvetica Neue"/>
            </a:endParaRPr>
          </a:p>
          <a:p>
            <a:pPr indent="0" lvl="0" marL="0" rtl="0" algn="ctr">
              <a:spcBef>
                <a:spcPts val="0"/>
              </a:spcBef>
              <a:spcAft>
                <a:spcPts val="0"/>
              </a:spcAft>
              <a:buClr>
                <a:schemeClr val="dk1"/>
              </a:buClr>
              <a:buSzPct val="36666"/>
              <a:buFont typeface="Arial"/>
              <a:buNone/>
            </a:pPr>
            <a:r>
              <a:t/>
            </a:r>
            <a:endParaRPr/>
          </a:p>
        </p:txBody>
      </p:sp>
      <p:sp>
        <p:nvSpPr>
          <p:cNvPr id="167" name="Google Shape;167;p21"/>
          <p:cNvSpPr txBox="1"/>
          <p:nvPr>
            <p:ph idx="1" type="body"/>
          </p:nvPr>
        </p:nvSpPr>
        <p:spPr>
          <a:xfrm>
            <a:off x="5491750" y="1365175"/>
            <a:ext cx="3629400" cy="453900"/>
          </a:xfrm>
          <a:prstGeom prst="rect">
            <a:avLst/>
          </a:prstGeom>
        </p:spPr>
        <p:txBody>
          <a:bodyPr anchorCtr="0" anchor="t" bIns="91400" lIns="91400" spcFirstLastPara="1" rIns="91400" wrap="square" tIns="91400">
            <a:noAutofit/>
          </a:bodyPr>
          <a:lstStyle/>
          <a:p>
            <a:pPr indent="0" lvl="0" marL="0" rtl="0" algn="ctr">
              <a:spcBef>
                <a:spcPts val="0"/>
              </a:spcBef>
              <a:spcAft>
                <a:spcPts val="0"/>
              </a:spcAft>
              <a:buSzPts val="1018"/>
              <a:buNone/>
            </a:pPr>
            <a:r>
              <a:rPr b="1" lang="it" sz="1600">
                <a:solidFill>
                  <a:schemeClr val="lt1"/>
                </a:solidFill>
                <a:latin typeface="Helvetica Neue"/>
                <a:ea typeface="Helvetica Neue"/>
                <a:cs typeface="Helvetica Neue"/>
                <a:sym typeface="Helvetica Neue"/>
              </a:rPr>
              <a:t>The user can also:</a:t>
            </a:r>
            <a:endParaRPr b="1" sz="1600">
              <a:solidFill>
                <a:schemeClr val="lt1"/>
              </a:solidFill>
              <a:latin typeface="Helvetica Neue"/>
              <a:ea typeface="Helvetica Neue"/>
              <a:cs typeface="Helvetica Neue"/>
              <a:sym typeface="Helvetica Neue"/>
            </a:endParaRPr>
          </a:p>
        </p:txBody>
      </p:sp>
      <p:pic>
        <p:nvPicPr>
          <p:cNvPr id="168" name="Google Shape;168;p21"/>
          <p:cNvPicPr preferRelativeResize="0"/>
          <p:nvPr/>
        </p:nvPicPr>
        <p:blipFill>
          <a:blip r:embed="rId3">
            <a:alphaModFix/>
          </a:blip>
          <a:stretch>
            <a:fillRect/>
          </a:stretch>
        </p:blipFill>
        <p:spPr>
          <a:xfrm>
            <a:off x="152400" y="157150"/>
            <a:ext cx="1783825" cy="831300"/>
          </a:xfrm>
          <a:prstGeom prst="rect">
            <a:avLst/>
          </a:prstGeom>
          <a:noFill/>
          <a:ln>
            <a:noFill/>
          </a:ln>
        </p:spPr>
      </p:pic>
      <p:pic>
        <p:nvPicPr>
          <p:cNvPr id="169" name="Google Shape;169;p21"/>
          <p:cNvPicPr preferRelativeResize="0"/>
          <p:nvPr/>
        </p:nvPicPr>
        <p:blipFill>
          <a:blip r:embed="rId4">
            <a:alphaModFix/>
          </a:blip>
          <a:stretch>
            <a:fillRect/>
          </a:stretch>
        </p:blipFill>
        <p:spPr>
          <a:xfrm>
            <a:off x="7509775" y="186425"/>
            <a:ext cx="1322523" cy="831300"/>
          </a:xfrm>
          <a:prstGeom prst="rect">
            <a:avLst/>
          </a:prstGeom>
          <a:noFill/>
          <a:ln>
            <a:noFill/>
          </a:ln>
        </p:spPr>
      </p:pic>
      <p:pic>
        <p:nvPicPr>
          <p:cNvPr id="170" name="Google Shape;170;p21"/>
          <p:cNvPicPr preferRelativeResize="0"/>
          <p:nvPr/>
        </p:nvPicPr>
        <p:blipFill>
          <a:blip r:embed="rId5">
            <a:alphaModFix/>
          </a:blip>
          <a:stretch>
            <a:fillRect/>
          </a:stretch>
        </p:blipFill>
        <p:spPr>
          <a:xfrm>
            <a:off x="332200" y="1429975"/>
            <a:ext cx="3899400" cy="3087775"/>
          </a:xfrm>
          <a:prstGeom prst="rect">
            <a:avLst/>
          </a:prstGeom>
          <a:noFill/>
          <a:ln cap="flat" cmpd="sng" w="38100">
            <a:solidFill>
              <a:schemeClr val="dk2"/>
            </a:solidFill>
            <a:prstDash val="solid"/>
            <a:round/>
            <a:headEnd len="sm" w="sm" type="none"/>
            <a:tailEnd len="sm" w="sm" type="none"/>
          </a:ln>
        </p:spPr>
      </p:pic>
      <p:pic>
        <p:nvPicPr>
          <p:cNvPr id="171" name="Google Shape;171;p21"/>
          <p:cNvPicPr preferRelativeResize="0"/>
          <p:nvPr/>
        </p:nvPicPr>
        <p:blipFill>
          <a:blip r:embed="rId6">
            <a:alphaModFix/>
          </a:blip>
          <a:stretch>
            <a:fillRect/>
          </a:stretch>
        </p:blipFill>
        <p:spPr>
          <a:xfrm>
            <a:off x="332188" y="1450087"/>
            <a:ext cx="3899424" cy="3047575"/>
          </a:xfrm>
          <a:prstGeom prst="rect">
            <a:avLst/>
          </a:prstGeom>
          <a:noFill/>
          <a:ln cap="flat" cmpd="sng" w="38100">
            <a:solidFill>
              <a:schemeClr val="dk2"/>
            </a:solidFill>
            <a:prstDash val="solid"/>
            <a:round/>
            <a:headEnd len="sm" w="sm" type="none"/>
            <a:tailEnd len="sm" w="sm" type="none"/>
          </a:ln>
          <a:effectLst>
            <a:outerShdw blurRad="57150" rotWithShape="0" algn="bl" dir="7560000" dist="19050">
              <a:schemeClr val="lt1">
                <a:alpha val="50000"/>
              </a:schemeClr>
            </a:outerShdw>
          </a:effectLst>
        </p:spPr>
      </p:pic>
      <p:sp>
        <p:nvSpPr>
          <p:cNvPr id="172" name="Google Shape;172;p21"/>
          <p:cNvSpPr txBox="1"/>
          <p:nvPr/>
        </p:nvSpPr>
        <p:spPr>
          <a:xfrm>
            <a:off x="4971350" y="4627450"/>
            <a:ext cx="41499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Dallapellegrina Elia, Friso Luca, Golmohammadi Pargol,</a:t>
            </a:r>
            <a:endParaRPr sz="1000">
              <a:solidFill>
                <a:schemeClr val="lt1"/>
              </a:solidFill>
              <a:latin typeface="Helvetica Neue Light"/>
              <a:ea typeface="Helvetica Neue Light"/>
              <a:cs typeface="Helvetica Neue Light"/>
              <a:sym typeface="Helvetica Neue Light"/>
            </a:endParaRPr>
          </a:p>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 Grimaldi Alberto, Mjama Anass </a:t>
            </a:r>
            <a:endParaRPr sz="1000">
              <a:solidFill>
                <a:schemeClr val="lt1"/>
              </a:solidFill>
              <a:latin typeface="Helvetica Neue Light"/>
              <a:ea typeface="Helvetica Neue Light"/>
              <a:cs typeface="Helvetica Neue Light"/>
              <a:sym typeface="Helvetica Neue Light"/>
            </a:endParaRPr>
          </a:p>
        </p:txBody>
      </p:sp>
      <p:sp>
        <p:nvSpPr>
          <p:cNvPr id="173" name="Google Shape;173;p21"/>
          <p:cNvSpPr txBox="1"/>
          <p:nvPr/>
        </p:nvSpPr>
        <p:spPr>
          <a:xfrm>
            <a:off x="35175" y="4627450"/>
            <a:ext cx="303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chemeClr val="accent5"/>
                </a:solidFill>
                <a:latin typeface="Helvetica Neue Light"/>
                <a:ea typeface="Helvetica Neue Light"/>
                <a:cs typeface="Helvetica Neue Light"/>
                <a:sym typeface="Helvetica Neue Light"/>
              </a:rPr>
              <a:t>Web Application</a:t>
            </a:r>
            <a:endParaRPr sz="1000">
              <a:solidFill>
                <a:schemeClr val="accent5"/>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it" sz="1000">
                <a:solidFill>
                  <a:schemeClr val="lt1"/>
                </a:solidFill>
                <a:latin typeface="Helvetica Neue Light"/>
                <a:ea typeface="Helvetica Neue Light"/>
                <a:cs typeface="Helvetica Neue Light"/>
                <a:sym typeface="Helvetica Neue Light"/>
              </a:rPr>
              <a:t>Academic</a:t>
            </a:r>
            <a:r>
              <a:rPr lang="it" sz="1000">
                <a:solidFill>
                  <a:schemeClr val="lt1"/>
                </a:solidFill>
                <a:latin typeface="Helvetica Neue Light"/>
                <a:ea typeface="Helvetica Neue Light"/>
                <a:cs typeface="Helvetica Neue Light"/>
                <a:sym typeface="Helvetica Neue Light"/>
              </a:rPr>
              <a:t> Year 2020-2021</a:t>
            </a:r>
            <a:endParaRPr sz="1000">
              <a:solidFill>
                <a:schemeClr val="lt1"/>
              </a:solidFill>
              <a:latin typeface="Helvetica Neue Light"/>
              <a:ea typeface="Helvetica Neue Light"/>
              <a:cs typeface="Helvetica Neue Light"/>
              <a:sym typeface="Helvetica Neue Light"/>
            </a:endParaRPr>
          </a:p>
        </p:txBody>
      </p:sp>
      <p:cxnSp>
        <p:nvCxnSpPr>
          <p:cNvPr id="174" name="Google Shape;174;p21"/>
          <p:cNvCxnSpPr/>
          <p:nvPr/>
        </p:nvCxnSpPr>
        <p:spPr>
          <a:xfrm flipH="1" rot="10800000">
            <a:off x="-1350" y="4627450"/>
            <a:ext cx="9146700" cy="8400"/>
          </a:xfrm>
          <a:prstGeom prst="straightConnector1">
            <a:avLst/>
          </a:prstGeom>
          <a:noFill/>
          <a:ln cap="flat" cmpd="sng" w="9525">
            <a:solidFill>
              <a:schemeClr val="dk2"/>
            </a:solidFill>
            <a:prstDash val="solid"/>
            <a:round/>
            <a:headEnd len="med" w="med" type="none"/>
            <a:tailEnd len="med" w="med" type="none"/>
          </a:ln>
        </p:spPr>
      </p:cxnSp>
      <p:sp>
        <p:nvSpPr>
          <p:cNvPr id="175" name="Google Shape;175;p21"/>
          <p:cNvSpPr/>
          <p:nvPr/>
        </p:nvSpPr>
        <p:spPr>
          <a:xfrm>
            <a:off x="5491738" y="2210806"/>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7260450" y="2210825"/>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txBox="1"/>
          <p:nvPr/>
        </p:nvSpPr>
        <p:spPr>
          <a:xfrm>
            <a:off x="5651938" y="2588825"/>
            <a:ext cx="12036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Create a custom product</a:t>
            </a:r>
            <a:endParaRPr i="1">
              <a:solidFill>
                <a:schemeClr val="accent1"/>
              </a:solidFill>
              <a:latin typeface="Helvetica Neue"/>
              <a:ea typeface="Helvetica Neue"/>
              <a:cs typeface="Helvetica Neue"/>
              <a:sym typeface="Helvetica Neue"/>
            </a:endParaRPr>
          </a:p>
        </p:txBody>
      </p:sp>
      <p:sp>
        <p:nvSpPr>
          <p:cNvPr id="178" name="Google Shape;178;p21"/>
          <p:cNvSpPr txBox="1"/>
          <p:nvPr/>
        </p:nvSpPr>
        <p:spPr>
          <a:xfrm>
            <a:off x="7420650" y="2588837"/>
            <a:ext cx="12036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Book an appointment</a:t>
            </a:r>
            <a:endParaRPr i="1">
              <a:solidFill>
                <a:schemeClr val="accent1"/>
              </a:solidFill>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2"/>
          <p:cNvSpPr txBox="1"/>
          <p:nvPr>
            <p:ph type="title"/>
          </p:nvPr>
        </p:nvSpPr>
        <p:spPr>
          <a:xfrm>
            <a:off x="2143350" y="286450"/>
            <a:ext cx="5241900" cy="5727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SzPts val="990"/>
              <a:buNone/>
            </a:pPr>
            <a:r>
              <a:rPr lang="it" sz="2300">
                <a:latin typeface="Helvetica Neue"/>
                <a:ea typeface="Helvetica Neue"/>
                <a:cs typeface="Helvetica Neue"/>
                <a:sym typeface="Helvetica Neue"/>
              </a:rPr>
              <a:t>Frontend - Manager/Employee Side 1 </a:t>
            </a:r>
            <a:endParaRPr sz="2300">
              <a:latin typeface="Helvetica Neue"/>
              <a:ea typeface="Helvetica Neue"/>
              <a:cs typeface="Helvetica Neue"/>
              <a:sym typeface="Helvetica Neue"/>
            </a:endParaRPr>
          </a:p>
        </p:txBody>
      </p:sp>
      <p:pic>
        <p:nvPicPr>
          <p:cNvPr id="184" name="Google Shape;184;p22"/>
          <p:cNvPicPr preferRelativeResize="0"/>
          <p:nvPr/>
        </p:nvPicPr>
        <p:blipFill>
          <a:blip r:embed="rId3">
            <a:alphaModFix/>
          </a:blip>
          <a:stretch>
            <a:fillRect/>
          </a:stretch>
        </p:blipFill>
        <p:spPr>
          <a:xfrm>
            <a:off x="152400" y="157150"/>
            <a:ext cx="1783825" cy="831300"/>
          </a:xfrm>
          <a:prstGeom prst="rect">
            <a:avLst/>
          </a:prstGeom>
          <a:noFill/>
          <a:ln>
            <a:noFill/>
          </a:ln>
        </p:spPr>
      </p:pic>
      <p:pic>
        <p:nvPicPr>
          <p:cNvPr id="185" name="Google Shape;185;p22"/>
          <p:cNvPicPr preferRelativeResize="0"/>
          <p:nvPr/>
        </p:nvPicPr>
        <p:blipFill>
          <a:blip r:embed="rId4">
            <a:alphaModFix/>
          </a:blip>
          <a:stretch>
            <a:fillRect/>
          </a:stretch>
        </p:blipFill>
        <p:spPr>
          <a:xfrm>
            <a:off x="7509775" y="186425"/>
            <a:ext cx="1322523" cy="831300"/>
          </a:xfrm>
          <a:prstGeom prst="rect">
            <a:avLst/>
          </a:prstGeom>
          <a:noFill/>
          <a:ln>
            <a:noFill/>
          </a:ln>
        </p:spPr>
      </p:pic>
      <p:sp>
        <p:nvSpPr>
          <p:cNvPr id="186" name="Google Shape;186;p22"/>
          <p:cNvSpPr txBox="1"/>
          <p:nvPr/>
        </p:nvSpPr>
        <p:spPr>
          <a:xfrm>
            <a:off x="4971350" y="4627450"/>
            <a:ext cx="4149900" cy="492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Dallapellegrina Elia, Friso Luca, Golmohammadi Pargol,</a:t>
            </a:r>
            <a:endParaRPr sz="1000">
              <a:solidFill>
                <a:schemeClr val="lt1"/>
              </a:solidFill>
              <a:latin typeface="Helvetica Neue Light"/>
              <a:ea typeface="Helvetica Neue Light"/>
              <a:cs typeface="Helvetica Neue Light"/>
              <a:sym typeface="Helvetica Neue Light"/>
            </a:endParaRPr>
          </a:p>
          <a:p>
            <a:pPr indent="0" lvl="0" marL="0" rtl="0" algn="r">
              <a:spcBef>
                <a:spcPts val="0"/>
              </a:spcBef>
              <a:spcAft>
                <a:spcPts val="0"/>
              </a:spcAft>
              <a:buNone/>
            </a:pPr>
            <a:r>
              <a:rPr lang="it" sz="1000">
                <a:solidFill>
                  <a:schemeClr val="lt1"/>
                </a:solidFill>
                <a:latin typeface="Helvetica Neue Light"/>
                <a:ea typeface="Helvetica Neue Light"/>
                <a:cs typeface="Helvetica Neue Light"/>
                <a:sym typeface="Helvetica Neue Light"/>
              </a:rPr>
              <a:t> Grimaldi Alberto, Mjama Anass </a:t>
            </a:r>
            <a:endParaRPr sz="1000">
              <a:solidFill>
                <a:schemeClr val="lt1"/>
              </a:solidFill>
              <a:latin typeface="Helvetica Neue Light"/>
              <a:ea typeface="Helvetica Neue Light"/>
              <a:cs typeface="Helvetica Neue Light"/>
              <a:sym typeface="Helvetica Neue Light"/>
            </a:endParaRPr>
          </a:p>
        </p:txBody>
      </p:sp>
      <p:sp>
        <p:nvSpPr>
          <p:cNvPr id="187" name="Google Shape;187;p22"/>
          <p:cNvSpPr txBox="1"/>
          <p:nvPr/>
        </p:nvSpPr>
        <p:spPr>
          <a:xfrm>
            <a:off x="35175" y="4627450"/>
            <a:ext cx="3032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000">
                <a:solidFill>
                  <a:schemeClr val="accent5"/>
                </a:solidFill>
                <a:latin typeface="Helvetica Neue Light"/>
                <a:ea typeface="Helvetica Neue Light"/>
                <a:cs typeface="Helvetica Neue Light"/>
                <a:sym typeface="Helvetica Neue Light"/>
              </a:rPr>
              <a:t>Web Application</a:t>
            </a:r>
            <a:endParaRPr sz="1000">
              <a:solidFill>
                <a:schemeClr val="accent5"/>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it" sz="1000">
                <a:solidFill>
                  <a:schemeClr val="lt1"/>
                </a:solidFill>
                <a:latin typeface="Helvetica Neue Light"/>
                <a:ea typeface="Helvetica Neue Light"/>
                <a:cs typeface="Helvetica Neue Light"/>
                <a:sym typeface="Helvetica Neue Light"/>
              </a:rPr>
              <a:t>Academic</a:t>
            </a:r>
            <a:r>
              <a:rPr lang="it" sz="1000">
                <a:solidFill>
                  <a:schemeClr val="lt1"/>
                </a:solidFill>
                <a:latin typeface="Helvetica Neue Light"/>
                <a:ea typeface="Helvetica Neue Light"/>
                <a:cs typeface="Helvetica Neue Light"/>
                <a:sym typeface="Helvetica Neue Light"/>
              </a:rPr>
              <a:t> Year 2020-2021</a:t>
            </a:r>
            <a:endParaRPr sz="1000">
              <a:solidFill>
                <a:schemeClr val="lt1"/>
              </a:solidFill>
              <a:latin typeface="Helvetica Neue Light"/>
              <a:ea typeface="Helvetica Neue Light"/>
              <a:cs typeface="Helvetica Neue Light"/>
              <a:sym typeface="Helvetica Neue Light"/>
            </a:endParaRPr>
          </a:p>
        </p:txBody>
      </p:sp>
      <p:cxnSp>
        <p:nvCxnSpPr>
          <p:cNvPr id="188" name="Google Shape;188;p22"/>
          <p:cNvCxnSpPr/>
          <p:nvPr/>
        </p:nvCxnSpPr>
        <p:spPr>
          <a:xfrm flipH="1" rot="10800000">
            <a:off x="-1350" y="4627450"/>
            <a:ext cx="9146700" cy="8400"/>
          </a:xfrm>
          <a:prstGeom prst="straightConnector1">
            <a:avLst/>
          </a:prstGeom>
          <a:noFill/>
          <a:ln cap="flat" cmpd="sng" w="9525">
            <a:solidFill>
              <a:schemeClr val="dk2"/>
            </a:solidFill>
            <a:prstDash val="solid"/>
            <a:round/>
            <a:headEnd len="med" w="med" type="none"/>
            <a:tailEnd len="med" w="med" type="none"/>
          </a:ln>
        </p:spPr>
      </p:cxnSp>
      <p:sp>
        <p:nvSpPr>
          <p:cNvPr id="189" name="Google Shape;189;p22"/>
          <p:cNvSpPr/>
          <p:nvPr/>
        </p:nvSpPr>
        <p:spPr>
          <a:xfrm>
            <a:off x="307638" y="1402369"/>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2036850" y="1408050"/>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307650" y="2869500"/>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2"/>
          <p:cNvSpPr/>
          <p:nvPr/>
        </p:nvSpPr>
        <p:spPr>
          <a:xfrm>
            <a:off x="2026025" y="2869500"/>
            <a:ext cx="1524000" cy="1412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txBox="1"/>
          <p:nvPr/>
        </p:nvSpPr>
        <p:spPr>
          <a:xfrm>
            <a:off x="348925" y="1721200"/>
            <a:ext cx="14175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Check orders and manage them</a:t>
            </a:r>
            <a:endParaRPr i="1">
              <a:solidFill>
                <a:schemeClr val="accent1"/>
              </a:solidFill>
              <a:latin typeface="Helvetica Neue"/>
              <a:ea typeface="Helvetica Neue"/>
              <a:cs typeface="Helvetica Neue"/>
              <a:sym typeface="Helvetica Neue"/>
            </a:endParaRPr>
          </a:p>
        </p:txBody>
      </p:sp>
      <p:sp>
        <p:nvSpPr>
          <p:cNvPr id="194" name="Google Shape;194;p22"/>
          <p:cNvSpPr txBox="1"/>
          <p:nvPr/>
        </p:nvSpPr>
        <p:spPr>
          <a:xfrm>
            <a:off x="2143350" y="1785950"/>
            <a:ext cx="14175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Check appointments and manage them</a:t>
            </a:r>
            <a:endParaRPr i="1">
              <a:solidFill>
                <a:schemeClr val="accent1"/>
              </a:solidFill>
              <a:latin typeface="Helvetica Neue"/>
              <a:ea typeface="Helvetica Neue"/>
              <a:cs typeface="Helvetica Neue"/>
              <a:sym typeface="Helvetica Neue"/>
            </a:endParaRPr>
          </a:p>
        </p:txBody>
      </p:sp>
      <p:sp>
        <p:nvSpPr>
          <p:cNvPr id="195" name="Google Shape;195;p22"/>
          <p:cNvSpPr txBox="1"/>
          <p:nvPr/>
        </p:nvSpPr>
        <p:spPr>
          <a:xfrm>
            <a:off x="467850" y="3204262"/>
            <a:ext cx="12036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Check info about the customer</a:t>
            </a:r>
            <a:endParaRPr i="1">
              <a:solidFill>
                <a:schemeClr val="accent1"/>
              </a:solidFill>
              <a:latin typeface="Helvetica Neue"/>
              <a:ea typeface="Helvetica Neue"/>
              <a:cs typeface="Helvetica Neue"/>
              <a:sym typeface="Helvetica Neue"/>
            </a:endParaRPr>
          </a:p>
        </p:txBody>
      </p:sp>
      <p:sp>
        <p:nvSpPr>
          <p:cNvPr id="196" name="Google Shape;196;p22"/>
          <p:cNvSpPr txBox="1"/>
          <p:nvPr/>
        </p:nvSpPr>
        <p:spPr>
          <a:xfrm>
            <a:off x="2162850" y="3149537"/>
            <a:ext cx="1272000" cy="65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it">
                <a:solidFill>
                  <a:schemeClr val="accent1"/>
                </a:solidFill>
                <a:latin typeface="Helvetica Neue"/>
                <a:ea typeface="Helvetica Neue"/>
                <a:cs typeface="Helvetica Neue"/>
                <a:sym typeface="Helvetica Neue"/>
              </a:rPr>
              <a:t>Managing employees</a:t>
            </a:r>
            <a:endParaRPr i="1">
              <a:solidFill>
                <a:schemeClr val="accent1"/>
              </a:solidFill>
              <a:latin typeface="Helvetica Neue"/>
              <a:ea typeface="Helvetica Neue"/>
              <a:cs typeface="Helvetica Neue"/>
              <a:sym typeface="Helvetica Neue"/>
            </a:endParaRPr>
          </a:p>
        </p:txBody>
      </p:sp>
      <p:sp>
        <p:nvSpPr>
          <p:cNvPr id="197" name="Google Shape;197;p22"/>
          <p:cNvSpPr txBox="1"/>
          <p:nvPr/>
        </p:nvSpPr>
        <p:spPr>
          <a:xfrm>
            <a:off x="1892275" y="1334288"/>
            <a:ext cx="338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p:txBody>
      </p:sp>
      <p:pic>
        <p:nvPicPr>
          <p:cNvPr id="198" name="Google Shape;198;p22"/>
          <p:cNvPicPr preferRelativeResize="0"/>
          <p:nvPr/>
        </p:nvPicPr>
        <p:blipFill>
          <a:blip r:embed="rId5">
            <a:alphaModFix/>
          </a:blip>
          <a:stretch>
            <a:fillRect/>
          </a:stretch>
        </p:blipFill>
        <p:spPr>
          <a:xfrm>
            <a:off x="3904600" y="1423475"/>
            <a:ext cx="5071874" cy="2639662"/>
          </a:xfrm>
          <a:prstGeom prst="rect">
            <a:avLst/>
          </a:prstGeom>
          <a:noFill/>
          <a:ln cap="flat" cmpd="sng" w="38100">
            <a:solidFill>
              <a:schemeClr val="dk2"/>
            </a:solidFill>
            <a:prstDash val="solid"/>
            <a:round/>
            <a:headEnd len="sm" w="sm" type="none"/>
            <a:tailEnd len="sm" w="sm" type="none"/>
          </a:ln>
          <a:effectLst>
            <a:outerShdw blurRad="57150" rotWithShape="0" algn="bl" dir="5400000" dist="19050">
              <a:schemeClr val="lt1">
                <a:alpha val="50000"/>
              </a:schemeClr>
            </a:outerShdw>
          </a:effectLst>
        </p:spPr>
      </p:pic>
      <p:pic>
        <p:nvPicPr>
          <p:cNvPr id="199" name="Google Shape;199;p22"/>
          <p:cNvPicPr preferRelativeResize="0"/>
          <p:nvPr/>
        </p:nvPicPr>
        <p:blipFill>
          <a:blip r:embed="rId6">
            <a:alphaModFix/>
          </a:blip>
          <a:stretch>
            <a:fillRect/>
          </a:stretch>
        </p:blipFill>
        <p:spPr>
          <a:xfrm>
            <a:off x="3904600" y="1423475"/>
            <a:ext cx="5071875" cy="2639649"/>
          </a:xfrm>
          <a:prstGeom prst="rect">
            <a:avLst/>
          </a:prstGeom>
          <a:noFill/>
          <a:ln>
            <a:noFill/>
          </a:ln>
        </p:spPr>
      </p:pic>
      <p:pic>
        <p:nvPicPr>
          <p:cNvPr id="200" name="Google Shape;200;p22"/>
          <p:cNvPicPr preferRelativeResize="0"/>
          <p:nvPr/>
        </p:nvPicPr>
        <p:blipFill>
          <a:blip r:embed="rId7">
            <a:alphaModFix/>
          </a:blip>
          <a:stretch>
            <a:fillRect/>
          </a:stretch>
        </p:blipFill>
        <p:spPr>
          <a:xfrm>
            <a:off x="3904600" y="1423475"/>
            <a:ext cx="5071875" cy="26396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late">
  <a:themeElements>
    <a:clrScheme name="Slate">
      <a:dk1>
        <a:srgbClr val="37474F"/>
      </a:dk1>
      <a:lt1>
        <a:srgbClr val="FFFFFF"/>
      </a:lt1>
      <a:dk2>
        <a:srgbClr val="A7A7A7"/>
      </a:dk2>
      <a:lt2>
        <a:srgbClr val="535353"/>
      </a:lt2>
      <a:accent1>
        <a:srgbClr val="616161"/>
      </a:accent1>
      <a:accent2>
        <a:srgbClr val="78909C"/>
      </a:accent2>
      <a:accent3>
        <a:srgbClr val="CACACA"/>
      </a:accent3>
      <a:accent4>
        <a:srgbClr val="64FFDA"/>
      </a:accent4>
      <a:accent5>
        <a:srgbClr val="FFD966"/>
      </a:accent5>
      <a:accent6>
        <a:srgbClr val="F5F5F5"/>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